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  <p:sldMasterId id="2147483687" r:id="rId4"/>
  </p:sldMasterIdLst>
  <p:notesMasterIdLst>
    <p:notesMasterId r:id="rId19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84" y="-42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2000">
                <a:latin typeface="Arial"/>
              </a:rPr>
              <a:t>Klikněte pro úpravu formátu komentářů</a:t>
            </a:r>
            <a:endParaRPr/>
          </a:p>
        </p:txBody>
      </p:sp>
      <p:sp>
        <p:nvSpPr>
          <p:cNvPr id="219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1400">
                <a:latin typeface="Times New Roman"/>
              </a:rPr>
              <a:t>&lt;záhlaví&gt;</a:t>
            </a:r>
            <a:endParaRPr/>
          </a:p>
        </p:txBody>
      </p:sp>
      <p:sp>
        <p:nvSpPr>
          <p:cNvPr id="220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pPr algn="r"/>
            <a:r>
              <a:rPr lang="cs-CZ" sz="1400">
                <a:latin typeface="Times New Roman"/>
              </a:rPr>
              <a:t>&lt;datum/čas&gt;</a:t>
            </a:r>
            <a:endParaRPr/>
          </a:p>
        </p:txBody>
      </p:sp>
      <p:sp>
        <p:nvSpPr>
          <p:cNvPr id="221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cs-CZ" sz="1400">
                <a:latin typeface="Times New Roman"/>
              </a:rPr>
              <a:t>&lt;zápatí&gt;</a:t>
            </a:r>
            <a:endParaRPr/>
          </a:p>
        </p:txBody>
      </p:sp>
      <p:sp>
        <p:nvSpPr>
          <p:cNvPr id="222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pPr algn="r"/>
            <a:fld id="{424BA96A-E9D3-4D37-A719-FBCC3B46E549}" type="slidenum">
              <a:rPr lang="cs-CZ" sz="1400">
                <a:latin typeface="Times New Roman"/>
              </a:rPr>
              <a:pPr algn="r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PlaceHolder 1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0859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03" name="TextShape 2"/>
          <p:cNvSpPr txBox="1"/>
          <p:nvPr/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>
            <a:noFill/>
          </a:ln>
        </p:spPr>
        <p:txBody>
          <a:bodyPr anchor="b"/>
          <a:lstStyle/>
          <a:p>
            <a:pPr algn="r">
              <a:lnSpc>
                <a:spcPct val="100000"/>
              </a:lnSpc>
            </a:pPr>
            <a:fld id="{0BC422AA-ADFB-4160-8191-9AC7255FDDB4}" type="slidenum">
              <a:rPr lang="cs-CZ" sz="1200" strike="noStrike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0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1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5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9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7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5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60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61" name="Obrázek 60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62" name="Obrázek 61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81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8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8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8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9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1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2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6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9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0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0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3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0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7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8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1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11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112" name="Obrázek 111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13" name="Obrázek 112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32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3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3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3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2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3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4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7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4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1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5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4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5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8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9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6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62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163" name="Obrázek 162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64" name="Obrázek 163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85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8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8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6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9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0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0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4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0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0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1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2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1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5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216" name="Obrázek 215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217" name="Obrázek 216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E3B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30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2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3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4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5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8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9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0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1" name="Obrázek 1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2" name="Line 1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3" name="Line 1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4" name="CustomShape 1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" name="CustomShape 1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" name="CustomShape 1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" name="CustomShape 1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8" name="CustomShape 1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" name="CustomShape 1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" name="CustomShape 1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" name="CustomShape 20"/>
          <p:cNvSpPr/>
          <p:nvPr/>
        </p:nvSpPr>
        <p:spPr>
          <a:xfrm rot="10800000">
            <a:off x="842760" y="5666040"/>
            <a:ext cx="842400" cy="5665680"/>
          </a:xfrm>
          <a:prstGeom prst="triangle">
            <a:avLst>
              <a:gd name="adj" fmla="val 324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2" name="PlaceHolder 21"/>
          <p:cNvSpPr>
            <a:spLocks noGrp="1"/>
          </p:cNvSpPr>
          <p:nvPr>
            <p:ph type="title"/>
          </p:nvPr>
        </p:nvSpPr>
        <p:spPr>
          <a:xfrm>
            <a:off x="1506960" y="2404440"/>
            <a:ext cx="7766640" cy="164592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r>
              <a:rPr lang="en-US" sz="5400" strike="noStrike">
                <a:solidFill>
                  <a:srgbClr val="F0A22E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23" name="PlaceHolder 22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7. 4. 2015</a:t>
            </a:r>
            <a:endParaRPr/>
          </a:p>
        </p:txBody>
      </p:sp>
      <p:sp>
        <p:nvSpPr>
          <p:cNvPr id="24" name="PlaceHolder 23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5" name="PlaceHolder 24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CE4043D8-6672-4DE4-9748-E2780F0FA314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pic>
        <p:nvPicPr>
          <p:cNvPr id="26" name="Obrázek 17"/>
          <p:cNvPicPr/>
          <p:nvPr/>
        </p:nvPicPr>
        <p:blipFill>
          <a:blip r:embed="rId16" cstate="print"/>
          <a:stretch/>
        </p:blipFill>
        <p:spPr>
          <a:xfrm>
            <a:off x="3035160" y="4793760"/>
            <a:ext cx="6119640" cy="1337040"/>
          </a:xfrm>
          <a:prstGeom prst="rect">
            <a:avLst/>
          </a:prstGeom>
          <a:ln>
            <a:noFill/>
          </a:ln>
        </p:spPr>
      </p:pic>
      <p:pic>
        <p:nvPicPr>
          <p:cNvPr id="27" name="Obrázek 19"/>
          <p:cNvPicPr/>
          <p:nvPr/>
        </p:nvPicPr>
        <p:blipFill>
          <a:blip r:embed="rId15" cstate="print"/>
          <a:stretch/>
        </p:blipFill>
        <p:spPr>
          <a:xfrm>
            <a:off x="4780800" y="363348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28" name="PlaceHolder 2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en-US"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1400"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z="1200"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z="1200"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E3B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64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65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6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7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8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9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0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1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2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73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74" name="Obrázek 1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75" name="PlaceHolder 1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440" cy="132048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76" name="PlaceHolder 12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77" name="PlaceHolder 13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78" name="PlaceHolder 14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6FB6BD76-97A8-43A6-8E21-AFF8A51E866D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sp>
        <p:nvSpPr>
          <p:cNvPr id="79" name="PlaceHolder 1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en-US"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1400"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z="1200"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z="1200"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E3B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15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16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7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8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9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0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1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2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3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24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25" name="Obrázek 1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26" name="PlaceHolder 1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440" cy="132048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127" name="PlaceHolder 12"/>
          <p:cNvSpPr>
            <a:spLocks noGrp="1"/>
          </p:cNvSpPr>
          <p:nvPr>
            <p:ph type="body"/>
          </p:nvPr>
        </p:nvSpPr>
        <p:spPr>
          <a:xfrm>
            <a:off x="677160" y="2160720"/>
            <a:ext cx="8596440" cy="3880440"/>
          </a:xfrm>
          <a:prstGeom prst="rect">
            <a:avLst/>
          </a:prstGeom>
        </p:spPr>
        <p:txBody>
          <a:bodyPr/>
          <a:lstStyle/>
          <a:p>
            <a:pPr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Šestá úroveň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Sedmá úroveňKliknutím lze upravit styly předlohy textu.</a:t>
            </a:r>
            <a:endParaRPr/>
          </a:p>
          <a:p>
            <a:pPr lvl="1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600" strike="noStrike">
                <a:solidFill>
                  <a:srgbClr val="FFFFFF"/>
                </a:solidFill>
                <a:latin typeface="Trebuchet MS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400" strike="noStrike">
                <a:solidFill>
                  <a:srgbClr val="FFFFFF"/>
                </a:solidFill>
                <a:latin typeface="Trebuchet MS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200" strike="noStrike">
                <a:solidFill>
                  <a:srgbClr val="FFFFFF"/>
                </a:solidFill>
                <a:latin typeface="Trebuchet MS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200" strike="noStrike">
                <a:solidFill>
                  <a:srgbClr val="FFFFFF"/>
                </a:solidFill>
                <a:latin typeface="Trebuchet MS"/>
              </a:rPr>
              <a:t>Pátá úroveň</a:t>
            </a:r>
            <a:endParaRPr/>
          </a:p>
        </p:txBody>
      </p:sp>
      <p:sp>
        <p:nvSpPr>
          <p:cNvPr id="128" name="PlaceHolder 13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129" name="PlaceHolder 14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30" name="PlaceHolder 15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9E4F9C09-72CC-4C20-BB39-F6E17903F5EA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/>
    <p:bodyStyle/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E3B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66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67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8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9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0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1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2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3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4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75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76" name="Obrázek 1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77" name="PlaceHolder 11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178" name="PlaceHolder 12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79" name="PlaceHolder 13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45173F0D-9A4E-4CE6-B867-F7B6C65E2A7D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pic>
        <p:nvPicPr>
          <p:cNvPr id="180" name="Obrázek 4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81" name="Obrázek 5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82" name="PlaceHolder 1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r>
              <a:rPr lang="en-US">
                <a:latin typeface="Trebuchet MS"/>
              </a:rPr>
              <a:t>Klikněte pro úpravu formátu textu nadpisu</a:t>
            </a:r>
            <a:endParaRPr/>
          </a:p>
        </p:txBody>
      </p:sp>
      <p:sp>
        <p:nvSpPr>
          <p:cNvPr id="183" name="PlaceHolder 1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en-US"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1400"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z="1200"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z="1200"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5.pn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5.png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5.png"/><Relationship Id="rId5" Type="http://schemas.openxmlformats.org/officeDocument/2006/relationships/image" Target="../media/image23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TextShape 1"/>
          <p:cNvSpPr txBox="1"/>
          <p:nvPr/>
        </p:nvSpPr>
        <p:spPr>
          <a:xfrm>
            <a:off x="1301040" y="550080"/>
            <a:ext cx="7766640" cy="1645920"/>
          </a:xfrm>
          <a:prstGeom prst="rect">
            <a:avLst/>
          </a:prstGeom>
          <a:noFill/>
          <a:ln>
            <a:noFill/>
          </a:ln>
        </p:spPr>
        <p:txBody>
          <a:bodyPr anchor="b"/>
          <a:lstStyle/>
          <a:p>
            <a:pPr>
              <a:lnSpc>
                <a:spcPct val="100000"/>
              </a:lnSpc>
            </a:pPr>
            <a:r>
              <a:rPr lang="en-US" sz="2800" strike="noStrike">
                <a:solidFill>
                  <a:srgbClr val="F0A22E"/>
                </a:solidFill>
                <a:latin typeface="Trebuchet MS"/>
              </a:rPr>
              <a:t>Jak se peče chleba II.</a:t>
            </a:r>
            <a:endParaRPr/>
          </a:p>
        </p:txBody>
      </p:sp>
      <p:sp>
        <p:nvSpPr>
          <p:cNvPr id="224" name="TextShape 2"/>
          <p:cNvSpPr txBox="1"/>
          <p:nvPr/>
        </p:nvSpPr>
        <p:spPr>
          <a:xfrm>
            <a:off x="1301040" y="2350800"/>
            <a:ext cx="7766640" cy="109656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 algn="r">
              <a:lnSpc>
                <a:spcPct val="100000"/>
              </a:lnSpc>
            </a:pPr>
            <a:r>
              <a:rPr lang="cs-CZ" strike="noStrike">
                <a:solidFill>
                  <a:srgbClr val="FFFFFF"/>
                </a:solidFill>
                <a:latin typeface="Trebuchet MS"/>
              </a:rPr>
              <a:t>Lenka Hůnová</a:t>
            </a:r>
            <a:endParaRPr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07568" y="4725144"/>
            <a:ext cx="7521874" cy="1656184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Z čeho je mouka</a:t>
            </a:r>
            <a:endParaRPr/>
          </a:p>
        </p:txBody>
      </p:sp>
      <p:sp>
        <p:nvSpPr>
          <p:cNvPr id="226" name="TextShape 2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27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4AEF91CD-953D-4DB1-A2A3-3D4E8B5AB99D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2</a:t>
            </a:fld>
            <a:endParaRPr/>
          </a:p>
        </p:txBody>
      </p:sp>
      <p:pic>
        <p:nvPicPr>
          <p:cNvPr id="228" name="Obrázek 3"/>
          <p:cNvPicPr/>
          <p:nvPr/>
        </p:nvPicPr>
        <p:blipFill>
          <a:blip r:embed="rId2" cstate="print"/>
          <a:stretch/>
        </p:blipFill>
        <p:spPr>
          <a:xfrm>
            <a:off x="767520" y="2171160"/>
            <a:ext cx="2496600" cy="1872360"/>
          </a:xfrm>
          <a:prstGeom prst="rect">
            <a:avLst/>
          </a:prstGeom>
          <a:ln>
            <a:noFill/>
          </a:ln>
        </p:spPr>
      </p:pic>
      <p:pic>
        <p:nvPicPr>
          <p:cNvPr id="229" name="Obrázek 4"/>
          <p:cNvPicPr/>
          <p:nvPr/>
        </p:nvPicPr>
        <p:blipFill>
          <a:blip r:embed="rId3" cstate="print"/>
          <a:srcRect l="28351" r="13988"/>
          <a:stretch/>
        </p:blipFill>
        <p:spPr>
          <a:xfrm rot="5400000">
            <a:off x="4297320" y="1833840"/>
            <a:ext cx="1884240" cy="2451240"/>
          </a:xfrm>
          <a:prstGeom prst="rect">
            <a:avLst/>
          </a:prstGeom>
          <a:ln>
            <a:noFill/>
          </a:ln>
        </p:spPr>
      </p:pic>
      <p:pic>
        <p:nvPicPr>
          <p:cNvPr id="230" name="Obrázek 5"/>
          <p:cNvPicPr/>
          <p:nvPr/>
        </p:nvPicPr>
        <p:blipFill>
          <a:blip r:embed="rId4" cstate="print"/>
          <a:stretch/>
        </p:blipFill>
        <p:spPr>
          <a:xfrm>
            <a:off x="7091280" y="2117520"/>
            <a:ext cx="2512440" cy="1884240"/>
          </a:xfrm>
          <a:prstGeom prst="rect">
            <a:avLst/>
          </a:prstGeom>
          <a:ln>
            <a:noFill/>
          </a:ln>
        </p:spPr>
      </p:pic>
      <p:pic>
        <p:nvPicPr>
          <p:cNvPr id="8" name="Obrázek 7" descr="log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Kde roste obilí</a:t>
            </a:r>
            <a:endParaRPr/>
          </a:p>
        </p:txBody>
      </p:sp>
      <p:sp>
        <p:nvSpPr>
          <p:cNvPr id="232" name="TextShape 2"/>
          <p:cNvSpPr txBox="1"/>
          <p:nvPr/>
        </p:nvSpPr>
        <p:spPr>
          <a:xfrm>
            <a:off x="623392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33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02B9CEF4-93FE-42F1-B2D2-0EC75DE77271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3</a:t>
            </a:fld>
            <a:endParaRPr/>
          </a:p>
        </p:txBody>
      </p:sp>
      <p:pic>
        <p:nvPicPr>
          <p:cNvPr id="234" name="Obrázek 3"/>
          <p:cNvPicPr/>
          <p:nvPr/>
        </p:nvPicPr>
        <p:blipFill>
          <a:blip r:embed="rId2" cstate="print"/>
          <a:stretch/>
        </p:blipFill>
        <p:spPr>
          <a:xfrm>
            <a:off x="3959640" y="2702880"/>
            <a:ext cx="2496600" cy="1872360"/>
          </a:xfrm>
          <a:prstGeom prst="rect">
            <a:avLst/>
          </a:prstGeom>
          <a:ln>
            <a:noFill/>
          </a:ln>
        </p:spPr>
      </p:pic>
      <p:pic>
        <p:nvPicPr>
          <p:cNvPr id="235" name="Obrázek 4"/>
          <p:cNvPicPr/>
          <p:nvPr/>
        </p:nvPicPr>
        <p:blipFill>
          <a:blip r:embed="rId3" cstate="print"/>
          <a:stretch/>
        </p:blipFill>
        <p:spPr>
          <a:xfrm>
            <a:off x="684360" y="1608120"/>
            <a:ext cx="2383560" cy="1787760"/>
          </a:xfrm>
          <a:prstGeom prst="rect">
            <a:avLst/>
          </a:prstGeom>
          <a:ln>
            <a:noFill/>
          </a:ln>
        </p:spPr>
      </p:pic>
      <p:pic>
        <p:nvPicPr>
          <p:cNvPr id="236" name="Obrázek 5"/>
          <p:cNvPicPr/>
          <p:nvPr/>
        </p:nvPicPr>
        <p:blipFill>
          <a:blip r:embed="rId4" cstate="print"/>
          <a:stretch/>
        </p:blipFill>
        <p:spPr>
          <a:xfrm>
            <a:off x="677160" y="4085640"/>
            <a:ext cx="2390760" cy="1793160"/>
          </a:xfrm>
          <a:prstGeom prst="rect">
            <a:avLst/>
          </a:prstGeom>
          <a:ln>
            <a:noFill/>
          </a:ln>
        </p:spPr>
      </p:pic>
      <p:pic>
        <p:nvPicPr>
          <p:cNvPr id="237" name="Obrázek 6"/>
          <p:cNvPicPr/>
          <p:nvPr/>
        </p:nvPicPr>
        <p:blipFill>
          <a:blip r:embed="rId5" cstate="print"/>
          <a:stretch/>
        </p:blipFill>
        <p:spPr>
          <a:xfrm>
            <a:off x="8932320" y="4092120"/>
            <a:ext cx="2614320" cy="1191960"/>
          </a:xfrm>
          <a:prstGeom prst="rect">
            <a:avLst/>
          </a:prstGeom>
          <a:ln>
            <a:noFill/>
          </a:ln>
        </p:spPr>
      </p:pic>
      <p:pic>
        <p:nvPicPr>
          <p:cNvPr id="238" name="Obrázek 9"/>
          <p:cNvPicPr/>
          <p:nvPr/>
        </p:nvPicPr>
        <p:blipFill>
          <a:blip r:embed="rId6" cstate="print"/>
          <a:stretch/>
        </p:blipFill>
        <p:spPr>
          <a:xfrm>
            <a:off x="7422120" y="1478520"/>
            <a:ext cx="2475360" cy="1856520"/>
          </a:xfrm>
          <a:prstGeom prst="rect">
            <a:avLst/>
          </a:prstGeom>
          <a:ln>
            <a:noFill/>
          </a:ln>
        </p:spPr>
      </p:pic>
      <p:pic>
        <p:nvPicPr>
          <p:cNvPr id="10" name="Obrázek 9" descr="log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6" dur="500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" dur="500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0" dur="500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500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4" dur="500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500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Odkud vezmeme vejce</a:t>
            </a:r>
            <a:endParaRPr/>
          </a:p>
        </p:txBody>
      </p:sp>
      <p:sp>
        <p:nvSpPr>
          <p:cNvPr id="240" name="TextShape 2"/>
          <p:cNvSpPr txBox="1"/>
          <p:nvPr/>
        </p:nvSpPr>
        <p:spPr>
          <a:xfrm>
            <a:off x="623392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41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8FB49B8D-5C98-46F4-A4E7-0429E5955591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4</a:t>
            </a:fld>
            <a:endParaRPr/>
          </a:p>
        </p:txBody>
      </p:sp>
      <p:pic>
        <p:nvPicPr>
          <p:cNvPr id="242" name="Obrázek 4"/>
          <p:cNvPicPr/>
          <p:nvPr/>
        </p:nvPicPr>
        <p:blipFill>
          <a:blip r:embed="rId2" cstate="print"/>
          <a:stretch/>
        </p:blipFill>
        <p:spPr>
          <a:xfrm>
            <a:off x="7578360" y="2013120"/>
            <a:ext cx="2629800" cy="1972440"/>
          </a:xfrm>
          <a:prstGeom prst="rect">
            <a:avLst/>
          </a:prstGeom>
          <a:ln>
            <a:noFill/>
          </a:ln>
        </p:spPr>
      </p:pic>
      <p:pic>
        <p:nvPicPr>
          <p:cNvPr id="243" name="Obrázek 5"/>
          <p:cNvPicPr/>
          <p:nvPr/>
        </p:nvPicPr>
        <p:blipFill>
          <a:blip r:embed="rId3" cstate="print"/>
          <a:stretch/>
        </p:blipFill>
        <p:spPr>
          <a:xfrm>
            <a:off x="986400" y="2115360"/>
            <a:ext cx="2493720" cy="1870200"/>
          </a:xfrm>
          <a:prstGeom prst="rect">
            <a:avLst/>
          </a:prstGeom>
          <a:ln>
            <a:noFill/>
          </a:ln>
        </p:spPr>
      </p:pic>
      <p:pic>
        <p:nvPicPr>
          <p:cNvPr id="244" name="Obrázek 6"/>
          <p:cNvPicPr/>
          <p:nvPr/>
        </p:nvPicPr>
        <p:blipFill>
          <a:blip r:embed="rId4" cstate="print"/>
          <a:stretch/>
        </p:blipFill>
        <p:spPr>
          <a:xfrm>
            <a:off x="4298040" y="2013120"/>
            <a:ext cx="2501640" cy="1876320"/>
          </a:xfrm>
          <a:prstGeom prst="rect">
            <a:avLst/>
          </a:prstGeom>
          <a:ln>
            <a:noFill/>
          </a:ln>
        </p:spPr>
      </p:pic>
      <p:pic>
        <p:nvPicPr>
          <p:cNvPr id="8" name="Obrázek 7" descr="log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Kdo snáší vejce</a:t>
            </a:r>
            <a:endParaRPr/>
          </a:p>
        </p:txBody>
      </p:sp>
      <p:sp>
        <p:nvSpPr>
          <p:cNvPr id="246" name="TextShape 2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47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07EB4785-AB99-4CE2-B9EA-F64D158A33D2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5</a:t>
            </a:fld>
            <a:endParaRPr/>
          </a:p>
        </p:txBody>
      </p:sp>
      <p:pic>
        <p:nvPicPr>
          <p:cNvPr id="248" name="Obrázek 4"/>
          <p:cNvPicPr/>
          <p:nvPr/>
        </p:nvPicPr>
        <p:blipFill>
          <a:blip r:embed="rId2" cstate="print"/>
          <a:stretch/>
        </p:blipFill>
        <p:spPr>
          <a:xfrm>
            <a:off x="8213040" y="1187280"/>
            <a:ext cx="2323080" cy="1742400"/>
          </a:xfrm>
          <a:prstGeom prst="rect">
            <a:avLst/>
          </a:prstGeom>
          <a:ln>
            <a:noFill/>
          </a:ln>
        </p:spPr>
      </p:pic>
      <p:pic>
        <p:nvPicPr>
          <p:cNvPr id="249" name="Obrázek 5"/>
          <p:cNvPicPr/>
          <p:nvPr/>
        </p:nvPicPr>
        <p:blipFill>
          <a:blip r:embed="rId3" cstate="print"/>
          <a:stretch/>
        </p:blipFill>
        <p:spPr>
          <a:xfrm>
            <a:off x="4910400" y="3090960"/>
            <a:ext cx="2422440" cy="1816920"/>
          </a:xfrm>
          <a:prstGeom prst="rect">
            <a:avLst/>
          </a:prstGeom>
          <a:ln>
            <a:noFill/>
          </a:ln>
        </p:spPr>
      </p:pic>
      <p:pic>
        <p:nvPicPr>
          <p:cNvPr id="250" name="Obrázek 6"/>
          <p:cNvPicPr/>
          <p:nvPr/>
        </p:nvPicPr>
        <p:blipFill>
          <a:blip r:embed="rId4" cstate="print"/>
          <a:stretch/>
        </p:blipFill>
        <p:spPr>
          <a:xfrm>
            <a:off x="9273960" y="3492360"/>
            <a:ext cx="1872000" cy="2420280"/>
          </a:xfrm>
          <a:prstGeom prst="rect">
            <a:avLst/>
          </a:prstGeom>
          <a:ln>
            <a:noFill/>
          </a:ln>
        </p:spPr>
      </p:pic>
      <p:pic>
        <p:nvPicPr>
          <p:cNvPr id="251" name="Obrázek 7"/>
          <p:cNvPicPr/>
          <p:nvPr/>
        </p:nvPicPr>
        <p:blipFill>
          <a:blip r:embed="rId5" cstate="print"/>
          <a:srcRect l="26941" t="15553" r="30553"/>
          <a:stretch/>
        </p:blipFill>
        <p:spPr>
          <a:xfrm>
            <a:off x="896760" y="3414960"/>
            <a:ext cx="1676160" cy="2497680"/>
          </a:xfrm>
          <a:prstGeom prst="rect">
            <a:avLst/>
          </a:prstGeom>
          <a:ln>
            <a:noFill/>
          </a:ln>
        </p:spPr>
      </p:pic>
      <p:pic>
        <p:nvPicPr>
          <p:cNvPr id="252" name="Obrázek 8"/>
          <p:cNvPicPr/>
          <p:nvPr/>
        </p:nvPicPr>
        <p:blipFill>
          <a:blip r:embed="rId6" cstate="print"/>
          <a:stretch/>
        </p:blipFill>
        <p:spPr>
          <a:xfrm>
            <a:off x="4844160" y="636840"/>
            <a:ext cx="2488680" cy="1866600"/>
          </a:xfrm>
          <a:prstGeom prst="rect">
            <a:avLst/>
          </a:prstGeom>
          <a:ln>
            <a:noFill/>
          </a:ln>
        </p:spPr>
      </p:pic>
      <p:pic>
        <p:nvPicPr>
          <p:cNvPr id="253" name="Obrázek 9"/>
          <p:cNvPicPr/>
          <p:nvPr/>
        </p:nvPicPr>
        <p:blipFill>
          <a:blip r:embed="rId7" cstate="print"/>
          <a:stretch/>
        </p:blipFill>
        <p:spPr>
          <a:xfrm>
            <a:off x="1426320" y="1322280"/>
            <a:ext cx="2358000" cy="1768320"/>
          </a:xfrm>
          <a:prstGeom prst="rect">
            <a:avLst/>
          </a:prstGeom>
          <a:ln>
            <a:noFill/>
          </a:ln>
        </p:spPr>
      </p:pic>
      <p:pic>
        <p:nvPicPr>
          <p:cNvPr id="11" name="Obrázek 10" descr="logo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Kdo nám dává mléko </a:t>
            </a:r>
            <a:endParaRPr/>
          </a:p>
        </p:txBody>
      </p:sp>
      <p:sp>
        <p:nvSpPr>
          <p:cNvPr id="255" name="TextShape 2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56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C85EA490-0327-45BD-B90F-3B250AA0313D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6</a:t>
            </a:fld>
            <a:endParaRPr/>
          </a:p>
        </p:txBody>
      </p:sp>
      <p:pic>
        <p:nvPicPr>
          <p:cNvPr id="257" name="Obrázek 4"/>
          <p:cNvPicPr/>
          <p:nvPr/>
        </p:nvPicPr>
        <p:blipFill>
          <a:blip r:embed="rId2" cstate="print"/>
          <a:stretch/>
        </p:blipFill>
        <p:spPr>
          <a:xfrm>
            <a:off x="6138360" y="2019240"/>
            <a:ext cx="2793600" cy="2095200"/>
          </a:xfrm>
          <a:prstGeom prst="rect">
            <a:avLst/>
          </a:prstGeom>
          <a:ln>
            <a:noFill/>
          </a:ln>
        </p:spPr>
      </p:pic>
      <p:pic>
        <p:nvPicPr>
          <p:cNvPr id="258" name="Obrázek 5"/>
          <p:cNvPicPr/>
          <p:nvPr/>
        </p:nvPicPr>
        <p:blipFill>
          <a:blip r:embed="rId3" cstate="print"/>
          <a:stretch/>
        </p:blipFill>
        <p:spPr>
          <a:xfrm>
            <a:off x="2721240" y="1790640"/>
            <a:ext cx="2209680" cy="2857320"/>
          </a:xfrm>
          <a:prstGeom prst="rect">
            <a:avLst/>
          </a:prstGeom>
          <a:ln>
            <a:noFill/>
          </a:ln>
        </p:spPr>
      </p:pic>
      <p:pic>
        <p:nvPicPr>
          <p:cNvPr id="7" name="Obrázek 6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Kdo dává mléko</a:t>
            </a:r>
            <a:endParaRPr/>
          </a:p>
        </p:txBody>
      </p:sp>
      <p:sp>
        <p:nvSpPr>
          <p:cNvPr id="260" name="TextShape 2"/>
          <p:cNvSpPr txBox="1"/>
          <p:nvPr/>
        </p:nvSpPr>
        <p:spPr>
          <a:xfrm>
            <a:off x="551384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61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974C94DD-1CDF-4ED6-8655-707BA344FF79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7</a:t>
            </a:fld>
            <a:endParaRPr/>
          </a:p>
        </p:txBody>
      </p:sp>
      <p:pic>
        <p:nvPicPr>
          <p:cNvPr id="262" name="Obrázek 4"/>
          <p:cNvPicPr/>
          <p:nvPr/>
        </p:nvPicPr>
        <p:blipFill>
          <a:blip r:embed="rId2" cstate="print"/>
          <a:stretch/>
        </p:blipFill>
        <p:spPr>
          <a:xfrm>
            <a:off x="8213040" y="1187280"/>
            <a:ext cx="2323080" cy="1742400"/>
          </a:xfrm>
          <a:prstGeom prst="rect">
            <a:avLst/>
          </a:prstGeom>
          <a:ln>
            <a:noFill/>
          </a:ln>
        </p:spPr>
      </p:pic>
      <p:pic>
        <p:nvPicPr>
          <p:cNvPr id="263" name="Obrázek 6"/>
          <p:cNvPicPr/>
          <p:nvPr/>
        </p:nvPicPr>
        <p:blipFill>
          <a:blip r:embed="rId3" cstate="print"/>
          <a:stretch/>
        </p:blipFill>
        <p:spPr>
          <a:xfrm>
            <a:off x="9273960" y="3492360"/>
            <a:ext cx="1872000" cy="2420280"/>
          </a:xfrm>
          <a:prstGeom prst="rect">
            <a:avLst/>
          </a:prstGeom>
          <a:ln>
            <a:noFill/>
          </a:ln>
        </p:spPr>
      </p:pic>
      <p:pic>
        <p:nvPicPr>
          <p:cNvPr id="264" name="Obrázek 7"/>
          <p:cNvPicPr/>
          <p:nvPr/>
        </p:nvPicPr>
        <p:blipFill>
          <a:blip r:embed="rId4" cstate="print"/>
          <a:srcRect l="26941" t="15553" r="30553"/>
          <a:stretch/>
        </p:blipFill>
        <p:spPr>
          <a:xfrm>
            <a:off x="896760" y="3414960"/>
            <a:ext cx="1676160" cy="2497680"/>
          </a:xfrm>
          <a:prstGeom prst="rect">
            <a:avLst/>
          </a:prstGeom>
          <a:ln>
            <a:noFill/>
          </a:ln>
        </p:spPr>
      </p:pic>
      <p:pic>
        <p:nvPicPr>
          <p:cNvPr id="265" name="Obrázek 8"/>
          <p:cNvPicPr/>
          <p:nvPr/>
        </p:nvPicPr>
        <p:blipFill>
          <a:blip r:embed="rId5" cstate="print"/>
          <a:stretch/>
        </p:blipFill>
        <p:spPr>
          <a:xfrm>
            <a:off x="4844160" y="636840"/>
            <a:ext cx="2488680" cy="1866600"/>
          </a:xfrm>
          <a:prstGeom prst="rect">
            <a:avLst/>
          </a:prstGeom>
          <a:ln>
            <a:noFill/>
          </a:ln>
        </p:spPr>
      </p:pic>
      <p:pic>
        <p:nvPicPr>
          <p:cNvPr id="266" name="Obrázek 9"/>
          <p:cNvPicPr/>
          <p:nvPr/>
        </p:nvPicPr>
        <p:blipFill>
          <a:blip r:embed="rId6" cstate="print"/>
          <a:stretch/>
        </p:blipFill>
        <p:spPr>
          <a:xfrm>
            <a:off x="1426320" y="1322280"/>
            <a:ext cx="2358000" cy="1768320"/>
          </a:xfrm>
          <a:prstGeom prst="rect">
            <a:avLst/>
          </a:prstGeom>
          <a:ln>
            <a:noFill/>
          </a:ln>
        </p:spPr>
      </p:pic>
      <p:pic>
        <p:nvPicPr>
          <p:cNvPr id="267" name="Obrázek 10"/>
          <p:cNvPicPr/>
          <p:nvPr/>
        </p:nvPicPr>
        <p:blipFill>
          <a:blip r:embed="rId7" cstate="print"/>
          <a:stretch/>
        </p:blipFill>
        <p:spPr>
          <a:xfrm>
            <a:off x="4601880" y="2847600"/>
            <a:ext cx="2793600" cy="2095200"/>
          </a:xfrm>
          <a:prstGeom prst="rect">
            <a:avLst/>
          </a:prstGeom>
          <a:ln>
            <a:noFill/>
          </a:ln>
        </p:spPr>
      </p:pic>
      <p:pic>
        <p:nvPicPr>
          <p:cNvPr id="11" name="Obrázek 10" descr="logo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6" dur="500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" dur="500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0" dur="500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500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4" dur="500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500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8" dur="500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Co sem nepatří</a:t>
            </a:r>
            <a:endParaRPr/>
          </a:p>
        </p:txBody>
      </p:sp>
      <p:sp>
        <p:nvSpPr>
          <p:cNvPr id="269" name="TextShape 2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70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55B83820-3930-4267-BC7A-DA8540AF5565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8</a:t>
            </a:fld>
            <a:endParaRPr/>
          </a:p>
        </p:txBody>
      </p:sp>
      <p:pic>
        <p:nvPicPr>
          <p:cNvPr id="271" name="Obrázek 4"/>
          <p:cNvPicPr/>
          <p:nvPr/>
        </p:nvPicPr>
        <p:blipFill>
          <a:blip r:embed="rId2" cstate="print"/>
          <a:stretch/>
        </p:blipFill>
        <p:spPr>
          <a:xfrm>
            <a:off x="8590680" y="2870280"/>
            <a:ext cx="2640960" cy="1980720"/>
          </a:xfrm>
          <a:prstGeom prst="rect">
            <a:avLst/>
          </a:prstGeom>
          <a:ln>
            <a:noFill/>
          </a:ln>
        </p:spPr>
      </p:pic>
      <p:pic>
        <p:nvPicPr>
          <p:cNvPr id="272" name="Obrázek 5"/>
          <p:cNvPicPr/>
          <p:nvPr/>
        </p:nvPicPr>
        <p:blipFill>
          <a:blip r:embed="rId3" cstate="print"/>
          <a:stretch/>
        </p:blipFill>
        <p:spPr>
          <a:xfrm>
            <a:off x="5901120" y="398520"/>
            <a:ext cx="2793600" cy="2095200"/>
          </a:xfrm>
          <a:prstGeom prst="rect">
            <a:avLst/>
          </a:prstGeom>
          <a:ln>
            <a:noFill/>
          </a:ln>
        </p:spPr>
      </p:pic>
      <p:pic>
        <p:nvPicPr>
          <p:cNvPr id="273" name="Obrázek 6"/>
          <p:cNvPicPr/>
          <p:nvPr/>
        </p:nvPicPr>
        <p:blipFill>
          <a:blip r:embed="rId4" cstate="print"/>
          <a:stretch/>
        </p:blipFill>
        <p:spPr>
          <a:xfrm>
            <a:off x="1313640" y="1551960"/>
            <a:ext cx="2512440" cy="1884240"/>
          </a:xfrm>
          <a:prstGeom prst="rect">
            <a:avLst/>
          </a:prstGeom>
          <a:ln>
            <a:noFill/>
          </a:ln>
        </p:spPr>
      </p:pic>
      <p:pic>
        <p:nvPicPr>
          <p:cNvPr id="274" name="Obrázek 7"/>
          <p:cNvPicPr/>
          <p:nvPr/>
        </p:nvPicPr>
        <p:blipFill>
          <a:blip r:embed="rId5" cstate="print"/>
          <a:stretch/>
        </p:blipFill>
        <p:spPr>
          <a:xfrm>
            <a:off x="4322160" y="2800440"/>
            <a:ext cx="2827440" cy="2120400"/>
          </a:xfrm>
          <a:prstGeom prst="rect">
            <a:avLst/>
          </a:prstGeom>
          <a:ln>
            <a:noFill/>
          </a:ln>
        </p:spPr>
      </p:pic>
      <p:pic>
        <p:nvPicPr>
          <p:cNvPr id="9" name="Obrázek 8" descr="log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6" dur="500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" dur="500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Použité odkazy</a:t>
            </a:r>
            <a:endParaRPr/>
          </a:p>
        </p:txBody>
      </p:sp>
      <p:sp>
        <p:nvSpPr>
          <p:cNvPr id="276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Vlastní zdroje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Fotografie  a obrázky z archivu autora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SANDID. </a:t>
            </a:r>
            <a:r>
              <a:rPr lang="en-US" i="1" strike="noStrike">
                <a:solidFill>
                  <a:srgbClr val="FFFFFF"/>
                </a:solidFill>
                <a:latin typeface="Trebuchet MS"/>
              </a:rPr>
              <a:t>Pixabay</a:t>
            </a:r>
            <a:r>
              <a:rPr lang="en-US" strike="noStrike">
                <a:solidFill>
                  <a:srgbClr val="FFFFFF"/>
                </a:solidFill>
                <a:latin typeface="Trebuchet MS"/>
              </a:rPr>
              <a:t> [online]. [cit. 24.2.2015]. Dostupný pod licencí CCO Public Domain na WWW: http://pixabay.com/cs/kr%C3%A1va-tele-skot-populace-hn%C4%9Bd%C3%A1-425164/ </a:t>
            </a:r>
            <a:endParaRPr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b="1" strike="noStrike">
                <a:solidFill>
                  <a:srgbClr val="F0A22E"/>
                </a:solidFill>
                <a:latin typeface="Trebuchet MS"/>
              </a:rPr>
              <a:t>Metodický pokyn</a:t>
            </a: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
</a:t>
            </a:r>
            <a:r>
              <a:rPr lang="en-US" sz="2800" strike="noStrike">
                <a:solidFill>
                  <a:srgbClr val="F0A22E"/>
                </a:solidFill>
                <a:latin typeface="Calibri"/>
              </a:rPr>
              <a:t>Integrovaný blok: Dítě a jeho psychika</a:t>
            </a:r>
            <a:endParaRPr/>
          </a:p>
        </p:txBody>
      </p:sp>
      <p:sp>
        <p:nvSpPr>
          <p:cNvPr id="278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b="1" strike="noStrike">
                <a:solidFill>
                  <a:srgbClr val="FFFFFF"/>
                </a:solidFill>
                <a:latin typeface="Times New Roman"/>
              </a:rPr>
              <a:t>Popis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imes New Roman"/>
              </a:rPr>
              <a:t>Prezentace v PowerPointu, která obsahuje sedm pracovních listů s jednoduchým interaktivním úkolem. 
</a:t>
            </a:r>
            <a:endParaRPr/>
          </a:p>
          <a:p>
            <a:pPr>
              <a:lnSpc>
                <a:spcPct val="100000"/>
              </a:lnSpc>
            </a:pPr>
            <a:r>
              <a:rPr lang="en-US" b="1" strike="noStrike">
                <a:solidFill>
                  <a:srgbClr val="FFFFFF"/>
                </a:solidFill>
                <a:latin typeface="Times New Roman"/>
              </a:rPr>
              <a:t>Očekávání a cíle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imes New Roman"/>
              </a:rPr>
              <a:t>Dítě dokáže přijímat pobyt v MŠ a chápe, že rodiče chodí do zaměstnání, prezentace je zaměřena na povolání pekaře, dítě dokáže plnit úkoly v jednotlivých snímcích</a:t>
            </a:r>
            <a:endParaRPr/>
          </a:p>
        </p:txBody>
      </p:sp>
      <p:sp>
        <p:nvSpPr>
          <p:cNvPr id="279" name="TextShape 3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80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D09D2FE4-A7A6-48F9-8987-B89072F9DAAA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10</a:t>
            </a:fld>
            <a:endParaRPr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b="1" strike="noStrike">
                <a:solidFill>
                  <a:srgbClr val="F0A22E"/>
                </a:solidFill>
                <a:latin typeface="Trebuchet MS"/>
              </a:rPr>
              <a:t>Studijní materiály
</a:t>
            </a:r>
            <a:endParaRPr/>
          </a:p>
        </p:txBody>
      </p:sp>
      <p:sp>
        <p:nvSpPr>
          <p:cNvPr id="282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b="1" strike="noStrike">
                <a:solidFill>
                  <a:srgbClr val="FFFFFF"/>
                </a:solidFill>
                <a:latin typeface="Trebuchet MS"/>
              </a:rPr>
              <a:t>Povinné materiály, pomůcky a technické vybavení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zdroj: </a:t>
            </a:r>
            <a:r>
              <a:rPr lang="en-US" u="sng" strike="noStrike">
                <a:solidFill>
                  <a:srgbClr val="DC3C3C"/>
                </a:solidFill>
                <a:latin typeface="Trebuchet MS"/>
              </a:rPr>
              <a:t>www.dumy.cz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Dotyková obrazovka, připojená k PC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b="1" strike="noStrike">
                <a:solidFill>
                  <a:srgbClr val="FFFFFF"/>
                </a:solidFill>
                <a:latin typeface="Trebuchet MS"/>
              </a:rPr>
              <a:t>Nepovinné materiály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Didaktický kufřík - KUMUČ 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83" name="TextShape 3"/>
          <p:cNvSpPr txBox="1"/>
          <p:nvPr/>
        </p:nvSpPr>
        <p:spPr>
          <a:xfrm>
            <a:off x="623392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84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7829B621-FD1C-448E-869A-F2141610A065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11</a:t>
            </a:fld>
            <a:endParaRPr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Práce s interaktivním materiálem</a:t>
            </a:r>
            <a:endParaRPr/>
          </a:p>
        </p:txBody>
      </p:sp>
      <p:sp>
        <p:nvSpPr>
          <p:cNvPr id="286" name="TextShape 2"/>
          <p:cNvSpPr txBox="1"/>
          <p:nvPr/>
        </p:nvSpPr>
        <p:spPr>
          <a:xfrm>
            <a:off x="677160" y="1433160"/>
            <a:ext cx="9509400" cy="3524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2.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snímek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–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řešíme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s </a:t>
            </a:r>
            <a:r>
              <a:rPr lang="en-US" strike="noStrike" dirty="0" err="1" smtClean="0">
                <a:solidFill>
                  <a:srgbClr val="FFFFFF"/>
                </a:solidFill>
                <a:latin typeface="Trebuchet MS"/>
              </a:rPr>
              <a:t>dětmi</a:t>
            </a:r>
            <a:r>
              <a:rPr lang="cs-CZ" strike="noStrike" dirty="0" smtClean="0">
                <a:solidFill>
                  <a:srgbClr val="FFFFFF"/>
                </a:solidFill>
                <a:latin typeface="Trebuchet MS"/>
              </a:rPr>
              <a:t>,</a:t>
            </a:r>
            <a:r>
              <a:rPr lang="en-US" strike="noStrike" dirty="0" smtClean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z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čeho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vznikne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chleba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3.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snímek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–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děti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určují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kde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roste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obilí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pomocí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lišty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pera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(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nesprávné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škrtnou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správné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zakroužkují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),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nesprávné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obrázky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na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kliknutí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odletí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4.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snímek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–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děti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řeší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kdo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snáší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vejce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5.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snímek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–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děti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určují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kdo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snáší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vejce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pomocí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lišty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pera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(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nesprávné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škrtnou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správné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zakroužkují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),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nesprávné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obrázky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na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kliknutí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odletí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6.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snímek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–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děti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řeší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kdo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dává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mléko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7.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snímek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-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děti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určují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kdo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dává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mléko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pomocí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lišty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pera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(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nesprávné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škrtnou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správné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zakroužkují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),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nesprávné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obrázky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na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kliknutí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odletí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8.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snímek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–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děti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určují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která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surovina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nepatří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k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pečení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chleba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pomocí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lišty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pera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(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nesprávné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škrtnou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správné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zakroužkují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),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nesprávné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obrázky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na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kliknutí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odletí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endParaRPr dirty="0"/>
          </a:p>
        </p:txBody>
      </p:sp>
      <p:sp>
        <p:nvSpPr>
          <p:cNvPr id="287" name="TextShape 3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88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E38F851A-42DD-49CC-8BC9-F15046D1FCB2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12</a:t>
            </a:fld>
            <a:endParaRPr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b="1" strike="noStrike">
                <a:solidFill>
                  <a:srgbClr val="F0A22E"/>
                </a:solidFill>
                <a:latin typeface="Trebuchet MS"/>
              </a:rPr>
              <a:t>Prvky polytechnické výchovy</a:t>
            </a:r>
            <a:endParaRPr/>
          </a:p>
        </p:txBody>
      </p:sp>
      <p:sp>
        <p:nvSpPr>
          <p:cNvPr id="290" name="TextShape 2"/>
          <p:cNvSpPr txBox="1"/>
          <p:nvPr/>
        </p:nvSpPr>
        <p:spPr>
          <a:xfrm>
            <a:off x="623392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91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595608B4-1ED0-4604-A12C-D1B53AA6A4DC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13</a:t>
            </a:fld>
            <a:endParaRPr/>
          </a:p>
        </p:txBody>
      </p:sp>
      <p:sp>
        <p:nvSpPr>
          <p:cNvPr id="292" name="CustomShape 4"/>
          <p:cNvSpPr/>
          <p:nvPr/>
        </p:nvSpPr>
        <p:spPr>
          <a:xfrm>
            <a:off x="677160" y="1510560"/>
            <a:ext cx="9594720" cy="306468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FFFFFF"/>
                </a:solidFill>
                <a:latin typeface="Trebuchet MS"/>
              </a:rPr>
              <a:t>Přicházet s vlastními nápady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FFFFFF"/>
                </a:solidFill>
                <a:latin typeface="Trebuchet MS"/>
              </a:rPr>
              <a:t>Řešení jednoduchých problémů a samostatné rozhodování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FFFFFF"/>
                </a:solidFill>
                <a:latin typeface="Trebuchet MS"/>
              </a:rPr>
              <a:t>Spontánně vyprávět zážitky</a:t>
            </a:r>
            <a:endParaRPr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TextShape 1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000000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94" name="TextShape 2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6F1C305D-3126-4763-9CA9-3B0AA8028A63}" type="slidenum">
              <a:rPr lang="cs-CZ" sz="900" strike="noStrike">
                <a:solidFill>
                  <a:srgbClr val="000000"/>
                </a:solidFill>
                <a:latin typeface="Trebuchet MS"/>
              </a:rPr>
              <a:pPr algn="r">
                <a:lnSpc>
                  <a:spcPct val="100000"/>
                </a:lnSpc>
              </a:pPr>
              <a:t>14</a:t>
            </a:fld>
            <a:endParaRPr/>
          </a:p>
        </p:txBody>
      </p:sp>
      <p:sp>
        <p:nvSpPr>
          <p:cNvPr id="295" name="CustomShape 3"/>
          <p:cNvSpPr/>
          <p:nvPr/>
        </p:nvSpPr>
        <p:spPr>
          <a:xfrm>
            <a:off x="1920960" y="262980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Vnímat vliv techniky na společnost a přírodu</a:t>
            </a:r>
            <a:endParaRPr/>
          </a:p>
        </p:txBody>
      </p:sp>
      <p:sp>
        <p:nvSpPr>
          <p:cNvPr id="296" name="CustomShape 4"/>
          <p:cNvSpPr/>
          <p:nvPr/>
        </p:nvSpPr>
        <p:spPr>
          <a:xfrm>
            <a:off x="4172040" y="186732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Směrovat 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děti k získávání základních pracovních dovedností a návyků</a:t>
            </a:r>
            <a:endParaRPr/>
          </a:p>
        </p:txBody>
      </p:sp>
      <p:sp>
        <p:nvSpPr>
          <p:cNvPr id="297" name="CustomShape 5"/>
          <p:cNvSpPr/>
          <p:nvPr/>
        </p:nvSpPr>
        <p:spPr>
          <a:xfrm>
            <a:off x="1922400" y="112140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Chápat postavení techniky a technických oborů v životě lidstva jako devízu</a:t>
            </a:r>
            <a:endParaRPr/>
          </a:p>
        </p:txBody>
      </p:sp>
      <p:sp>
        <p:nvSpPr>
          <p:cNvPr id="298" name="CustomShape 6"/>
          <p:cNvSpPr/>
          <p:nvPr/>
        </p:nvSpPr>
        <p:spPr>
          <a:xfrm>
            <a:off x="6419880" y="111852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Učit děti základním poznatkům o technice</a:t>
            </a:r>
            <a:endParaRPr/>
          </a:p>
        </p:txBody>
      </p:sp>
      <p:sp>
        <p:nvSpPr>
          <p:cNvPr id="299" name="CustomShape 7"/>
          <p:cNvSpPr/>
          <p:nvPr/>
        </p:nvSpPr>
        <p:spPr>
          <a:xfrm>
            <a:off x="6419880" y="2545920"/>
            <a:ext cx="2735640" cy="14860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Vést děti ke kooperativnímu hodnocení a sebehodnocení</a:t>
            </a:r>
            <a:endParaRPr/>
          </a:p>
        </p:txBody>
      </p:sp>
      <p:sp>
        <p:nvSpPr>
          <p:cNvPr id="300" name="CustomShape 8"/>
          <p:cNvSpPr/>
          <p:nvPr/>
        </p:nvSpPr>
        <p:spPr>
          <a:xfrm>
            <a:off x="4169160" y="337104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Podpořit rozvoj myšlenkového potenciálu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dětí</a:t>
            </a:r>
            <a:endParaRPr/>
          </a:p>
        </p:txBody>
      </p:sp>
      <p:sp>
        <p:nvSpPr>
          <p:cNvPr id="301" name="CustomShape 9"/>
          <p:cNvSpPr/>
          <p:nvPr/>
        </p:nvSpPr>
        <p:spPr>
          <a:xfrm>
            <a:off x="2925720" y="160920"/>
            <a:ext cx="4563360" cy="17960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</a:rPr>
              <a:t>          Cíle polytechnické                                                                       </a:t>
            </a:r>
            <a:endParaRPr/>
          </a:p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</a:rPr>
              <a:t>                  výchovy</a:t>
            </a:r>
            <a:endParaRPr/>
          </a:p>
        </p:txBody>
      </p:sp>
      <p:pic>
        <p:nvPicPr>
          <p:cNvPr id="11" name="Obrázek 10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461</Words>
  <Application>Microsoft Office PowerPoint</Application>
  <PresentationFormat>Vlastní</PresentationFormat>
  <Paragraphs>72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Office Theme</vt:lpstr>
      <vt:lpstr>Office Theme</vt:lpstr>
      <vt:lpstr>Office Theme</vt:lpstr>
      <vt:lpstr>Office Theme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</cp:revision>
  <dcterms:modified xsi:type="dcterms:W3CDTF">2015-07-15T12:06:43Z</dcterms:modified>
</cp:coreProperties>
</file>