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2" r:id="rId2"/>
    <p:sldId id="256" r:id="rId3"/>
    <p:sldId id="263" r:id="rId4"/>
    <p:sldId id="264" r:id="rId5"/>
    <p:sldId id="265" r:id="rId6"/>
    <p:sldId id="266" r:id="rId7"/>
    <p:sldId id="267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484603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VY_32_INOVACE_04_Podstatná jména – pomnožná, hromadná, látková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92280" y="5877272"/>
            <a:ext cx="1756048" cy="651520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TVAROSLOVÍ</a:t>
            </a:r>
            <a:br>
              <a:rPr lang="cs-CZ" b="1" i="1" u="sng" dirty="0" smtClean="0"/>
            </a:br>
            <a:r>
              <a:rPr lang="cs-CZ" sz="1400" b="1" i="1" u="sng" dirty="0" smtClean="0"/>
              <a:t>POMNOŽNÁ, HROMADNÁ, LÁTKOVÁ</a:t>
            </a: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332656"/>
            <a:ext cx="7923964" cy="128958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PODSTATNÁ  JMÉNA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POMNOŽNÁ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HROMADNÁ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LÁTKOVÁ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Veselý obličej 14"/>
          <p:cNvSpPr/>
          <p:nvPr/>
        </p:nvSpPr>
        <p:spPr>
          <a:xfrm>
            <a:off x="1187624" y="2780928"/>
            <a:ext cx="2592288" cy="208823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3779912" y="2276872"/>
            <a:ext cx="1008112" cy="936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995936" y="3645024"/>
            <a:ext cx="8640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563888" y="4509120"/>
            <a:ext cx="1224136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41741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Pomnožná   podstatná   jména</a:t>
            </a:r>
          </a:p>
          <a:p>
            <a:endParaRPr lang="cs-CZ" sz="28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 tvary množného čísla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označují jen jednu věc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můžeme se ptát pomocí číslovky druhové</a:t>
            </a:r>
          </a:p>
          <a:p>
            <a:pPr>
              <a:buFontTx/>
              <a:buChar char="-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  dvoje vrata, patery kalhoty.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51199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HROMADNÁ  PODSTATNÁ  JMÉNA</a:t>
            </a:r>
          </a:p>
          <a:p>
            <a:endParaRPr lang="cs-CZ" sz="2800" b="1" i="1" u="sng" dirty="0" smtClean="0">
              <a:solidFill>
                <a:srgbClr val="00B050"/>
              </a:solidFill>
            </a:endParaRPr>
          </a:p>
          <a:p>
            <a:endParaRPr lang="cs-CZ" sz="2800" b="1" i="1" u="sng" dirty="0" smtClean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 tvary jednotného čísla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označují více věcí téhož druhu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bývají tvořena koncovkou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-í, -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stvo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ctvo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-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oví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ina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kamení, rostlinstvo, dělnictvo, dubina,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stromoví</a:t>
            </a:r>
          </a:p>
          <a:p>
            <a:pPr>
              <a:buFontTx/>
              <a:buChar char="-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65466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LÁTKOVÁ  PODSTATNÁ  JMÉNA</a:t>
            </a:r>
          </a:p>
          <a:p>
            <a:endParaRPr lang="cs-CZ" sz="28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tvarem čísla jednotného označují látku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bez ohledu na množství (voda, mouka)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a ve tvaru množného čísla mají pozměněný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význam (dvě vody = dvě láhve).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838723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  PODSTATNÁ   JMÉNA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POMNOŽNÁ (P), HROMADNÁ (H), LÁTKOVÁ (L).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Kamení, písek, rolnictvo, sníh, Pardubice,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Poděbrady, tepláky, brýle, žactvo, Čechy, křoví,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voda, lidstvo, krev, Prachatice, stromoví.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21583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H         L           H            L          P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Kamení, písek, rolnictvo, sníh, Pardubice,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H          P          H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Poděbrady, tepláky, brýle, žactvo, Čechy, křoví,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         H        L         P                  H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voda, lidstvo, krev, Prachatice, stromoví.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01437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17643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644</TotalTime>
  <Words>241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TVAROSLOVÍ POMNOŽNÁ, HROMADNÁ, LÁTKOVÁ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Š. Fulínová</dc:title>
  <dc:creator>OEM</dc:creator>
  <cp:lastModifiedBy>OEM</cp:lastModifiedBy>
  <cp:revision>28</cp:revision>
  <dcterms:created xsi:type="dcterms:W3CDTF">2010-07-02T10:51:56Z</dcterms:created>
  <dcterms:modified xsi:type="dcterms:W3CDTF">2011-11-18T11:23:36Z</dcterms:modified>
</cp:coreProperties>
</file>