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5.xml" ContentType="application/vnd.openxmlformats-officedocument.them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  <p:sldMasterId id="2147483674" r:id="rId3"/>
    <p:sldMasterId id="2147483687" r:id="rId4"/>
  </p:sldMasterIdLst>
  <p:notesMasterIdLst>
    <p:notesMasterId r:id="rId18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84" y="-426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PlaceHolder 1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</p:spPr>
        <p:txBody>
          <a:bodyPr lIns="0" tIns="0" rIns="0" bIns="0"/>
          <a:lstStyle/>
          <a:p>
            <a:r>
              <a:rPr lang="cs-CZ" sz="2000">
                <a:latin typeface="Arial"/>
              </a:rPr>
              <a:t>Klikněte pro úpravu formátu komentářů</a:t>
            </a:r>
            <a:endParaRPr/>
          </a:p>
        </p:txBody>
      </p:sp>
      <p:sp>
        <p:nvSpPr>
          <p:cNvPr id="219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</p:spPr>
        <p:txBody>
          <a:bodyPr lIns="0" tIns="0" rIns="0" bIns="0"/>
          <a:lstStyle/>
          <a:p>
            <a:r>
              <a:rPr lang="cs-CZ" sz="1400">
                <a:latin typeface="Times New Roman"/>
              </a:rPr>
              <a:t>&lt;záhlaví&gt;</a:t>
            </a:r>
            <a:endParaRPr/>
          </a:p>
        </p:txBody>
      </p:sp>
      <p:sp>
        <p:nvSpPr>
          <p:cNvPr id="220" name="PlaceHolder 3"/>
          <p:cNvSpPr>
            <a:spLocks noGrp="1"/>
          </p:cNvSpPr>
          <p:nvPr>
            <p:ph type="dt"/>
          </p:nvPr>
        </p:nvSpPr>
        <p:spPr>
          <a:xfrm>
            <a:off x="4278960" y="0"/>
            <a:ext cx="3280680" cy="534240"/>
          </a:xfrm>
          <a:prstGeom prst="rect">
            <a:avLst/>
          </a:prstGeom>
        </p:spPr>
        <p:txBody>
          <a:bodyPr lIns="0" tIns="0" rIns="0" bIns="0"/>
          <a:lstStyle/>
          <a:p>
            <a:pPr algn="r"/>
            <a:r>
              <a:rPr lang="cs-CZ" sz="1400">
                <a:latin typeface="Times New Roman"/>
              </a:rPr>
              <a:t>&lt;datum/čas&gt;</a:t>
            </a:r>
            <a:endParaRPr/>
          </a:p>
        </p:txBody>
      </p:sp>
      <p:sp>
        <p:nvSpPr>
          <p:cNvPr id="221" name="PlaceHolder 4"/>
          <p:cNvSpPr>
            <a:spLocks noGrp="1"/>
          </p:cNvSpPr>
          <p:nvPr>
            <p:ph type="ftr"/>
          </p:nvPr>
        </p:nvSpPr>
        <p:spPr>
          <a:xfrm>
            <a:off x="0" y="10157400"/>
            <a:ext cx="3280680" cy="534240"/>
          </a:xfrm>
          <a:prstGeom prst="rect">
            <a:avLst/>
          </a:prstGeom>
        </p:spPr>
        <p:txBody>
          <a:bodyPr lIns="0" tIns="0" rIns="0" bIns="0" anchor="b"/>
          <a:lstStyle/>
          <a:p>
            <a:r>
              <a:rPr lang="cs-CZ" sz="1400">
                <a:latin typeface="Times New Roman"/>
              </a:rPr>
              <a:t>&lt;zápatí&gt;</a:t>
            </a:r>
            <a:endParaRPr/>
          </a:p>
        </p:txBody>
      </p:sp>
      <p:sp>
        <p:nvSpPr>
          <p:cNvPr id="222" name="PlaceHolder 5"/>
          <p:cNvSpPr>
            <a:spLocks noGrp="1"/>
          </p:cNvSpPr>
          <p:nvPr>
            <p:ph type="sldNum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</p:spPr>
        <p:txBody>
          <a:bodyPr lIns="0" tIns="0" rIns="0" bIns="0" anchor="b"/>
          <a:lstStyle/>
          <a:p>
            <a:pPr algn="r"/>
            <a:fld id="{E4DA2EB3-D258-4F7C-B97C-A76E29CA32F7}" type="slidenum">
              <a:rPr lang="cs-CZ" sz="1400">
                <a:latin typeface="Times New Roman"/>
              </a:rPr>
              <a:pPr algn="r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PlaceHolder 1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0859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15" name="TextShape 2"/>
          <p:cNvSpPr txBox="1"/>
          <p:nvPr/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>
            <a:noFill/>
          </a:ln>
        </p:spPr>
        <p:txBody>
          <a:bodyPr anchor="b"/>
          <a:lstStyle/>
          <a:p>
            <a:pPr algn="r">
              <a:lnSpc>
                <a:spcPct val="100000"/>
              </a:lnSpc>
            </a:pPr>
            <a:fld id="{0E13C62C-6560-4447-B20D-77A12EF8C543}" type="slidenum">
              <a:rPr lang="cs-CZ" sz="1200" strike="noStrike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30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3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3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0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1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4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5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4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8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9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5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52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57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5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60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pic>
        <p:nvPicPr>
          <p:cNvPr id="61" name="Obrázek 60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62" name="Obrázek 61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81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8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8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86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9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91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92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9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9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96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9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99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00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0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03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0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06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07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08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1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11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pic>
        <p:nvPicPr>
          <p:cNvPr id="112" name="Obrázek 111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113" name="Obrázek 112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32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3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3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37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4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42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43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4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46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47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4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5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51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5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54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5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57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58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59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6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62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pic>
        <p:nvPicPr>
          <p:cNvPr id="163" name="Obrázek 162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164" name="Obrázek 163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85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8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8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9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9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95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96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9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99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00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20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03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04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20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07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20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1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11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12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21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15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pic>
        <p:nvPicPr>
          <p:cNvPr id="216" name="Obrázek 215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217" name="Obrázek 216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1.jpe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E3B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30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2" name="CustomShape 3"/>
          <p:cNvSpPr/>
          <p:nvPr/>
        </p:nvSpPr>
        <p:spPr>
          <a:xfrm>
            <a:off x="9181440" y="-8640"/>
            <a:ext cx="3007080" cy="6866280"/>
          </a:xfrm>
          <a:custGeom>
            <a:avLst/>
            <a:gdLst/>
            <a:ahLst/>
            <a:cxn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3" name="CustomShape 4"/>
          <p:cNvSpPr/>
          <p:nvPr/>
        </p:nvSpPr>
        <p:spPr>
          <a:xfrm>
            <a:off x="9603360" y="-8640"/>
            <a:ext cx="2588040" cy="6866280"/>
          </a:xfrm>
          <a:custGeom>
            <a:avLst/>
            <a:gdLst/>
            <a:ahLst/>
            <a:cxn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4" name="CustomShape 5"/>
          <p:cNvSpPr/>
          <p:nvPr/>
        </p:nvSpPr>
        <p:spPr>
          <a:xfrm>
            <a:off x="8932320" y="3048120"/>
            <a:ext cx="3259440" cy="3809520"/>
          </a:xfrm>
          <a:prstGeom prst="triangle">
            <a:avLst>
              <a:gd name="adj" fmla="val 324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5" name="CustomShape 6"/>
          <p:cNvSpPr/>
          <p:nvPr/>
        </p:nvSpPr>
        <p:spPr>
          <a:xfrm>
            <a:off x="9334440" y="-8640"/>
            <a:ext cx="2854080" cy="6866280"/>
          </a:xfrm>
          <a:custGeom>
            <a:avLst/>
            <a:gdLst/>
            <a:ahLst/>
            <a:cxn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" name="CustomShape 7"/>
          <p:cNvSpPr/>
          <p:nvPr/>
        </p:nvSpPr>
        <p:spPr>
          <a:xfrm>
            <a:off x="10898640" y="-8640"/>
            <a:ext cx="1289880" cy="6866280"/>
          </a:xfrm>
          <a:custGeom>
            <a:avLst/>
            <a:gdLst/>
            <a:ahLst/>
            <a:cxn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7" name="CustomShape 8"/>
          <p:cNvSpPr/>
          <p:nvPr/>
        </p:nvSpPr>
        <p:spPr>
          <a:xfrm>
            <a:off x="10938960" y="-8640"/>
            <a:ext cx="1249560" cy="6866280"/>
          </a:xfrm>
          <a:custGeom>
            <a:avLst/>
            <a:gdLst/>
            <a:ahLst/>
            <a:cxn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8" name="CustomShape 9"/>
          <p:cNvSpPr/>
          <p:nvPr/>
        </p:nvSpPr>
        <p:spPr>
          <a:xfrm>
            <a:off x="10371600" y="3589920"/>
            <a:ext cx="1816920" cy="3267720"/>
          </a:xfrm>
          <a:prstGeom prst="triangle">
            <a:avLst>
              <a:gd name="adj" fmla="val 324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9" name="CustomShape 10"/>
          <p:cNvSpPr/>
          <p:nvPr/>
        </p:nvSpPr>
        <p:spPr>
          <a:xfrm>
            <a:off x="0" y="4013280"/>
            <a:ext cx="448200" cy="2844360"/>
          </a:xfrm>
          <a:prstGeom prst="triangle">
            <a:avLst>
              <a:gd name="adj" fmla="val 108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10" name="Obrázek 17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11" name="Obrázek 18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12" name="Line 1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13" name="Line 1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14" name="CustomShape 13"/>
          <p:cNvSpPr/>
          <p:nvPr/>
        </p:nvSpPr>
        <p:spPr>
          <a:xfrm>
            <a:off x="9181440" y="-8640"/>
            <a:ext cx="3007080" cy="6866280"/>
          </a:xfrm>
          <a:custGeom>
            <a:avLst/>
            <a:gdLst/>
            <a:ahLst/>
            <a:cxn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5" name="CustomShape 14"/>
          <p:cNvSpPr/>
          <p:nvPr/>
        </p:nvSpPr>
        <p:spPr>
          <a:xfrm>
            <a:off x="9603360" y="-8640"/>
            <a:ext cx="2588040" cy="6866280"/>
          </a:xfrm>
          <a:custGeom>
            <a:avLst/>
            <a:gdLst/>
            <a:ahLst/>
            <a:cxn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6" name="CustomShape 15"/>
          <p:cNvSpPr/>
          <p:nvPr/>
        </p:nvSpPr>
        <p:spPr>
          <a:xfrm>
            <a:off x="8932320" y="3048120"/>
            <a:ext cx="3259440" cy="3809520"/>
          </a:xfrm>
          <a:prstGeom prst="triangle">
            <a:avLst>
              <a:gd name="adj" fmla="val 324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" name="CustomShape 16"/>
          <p:cNvSpPr/>
          <p:nvPr/>
        </p:nvSpPr>
        <p:spPr>
          <a:xfrm>
            <a:off x="9334440" y="-8640"/>
            <a:ext cx="2854080" cy="6866280"/>
          </a:xfrm>
          <a:custGeom>
            <a:avLst/>
            <a:gdLst/>
            <a:ahLst/>
            <a:cxn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8" name="CustomShape 17"/>
          <p:cNvSpPr/>
          <p:nvPr/>
        </p:nvSpPr>
        <p:spPr>
          <a:xfrm>
            <a:off x="10898640" y="-8640"/>
            <a:ext cx="1289880" cy="6866280"/>
          </a:xfrm>
          <a:custGeom>
            <a:avLst/>
            <a:gdLst/>
            <a:ahLst/>
            <a:cxn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9" name="CustomShape 18"/>
          <p:cNvSpPr/>
          <p:nvPr/>
        </p:nvSpPr>
        <p:spPr>
          <a:xfrm>
            <a:off x="10938960" y="-8640"/>
            <a:ext cx="1249560" cy="6866280"/>
          </a:xfrm>
          <a:custGeom>
            <a:avLst/>
            <a:gdLst/>
            <a:ahLst/>
            <a:cxn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0" name="CustomShape 19"/>
          <p:cNvSpPr/>
          <p:nvPr/>
        </p:nvSpPr>
        <p:spPr>
          <a:xfrm>
            <a:off x="10371600" y="3589920"/>
            <a:ext cx="1816920" cy="3267720"/>
          </a:xfrm>
          <a:prstGeom prst="triangle">
            <a:avLst>
              <a:gd name="adj" fmla="val 324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1" name="CustomShape 20"/>
          <p:cNvSpPr/>
          <p:nvPr/>
        </p:nvSpPr>
        <p:spPr>
          <a:xfrm rot="10800000">
            <a:off x="842760" y="5666040"/>
            <a:ext cx="842400" cy="5665680"/>
          </a:xfrm>
          <a:prstGeom prst="triangle">
            <a:avLst>
              <a:gd name="adj" fmla="val 324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2" name="PlaceHolder 21"/>
          <p:cNvSpPr>
            <a:spLocks noGrp="1"/>
          </p:cNvSpPr>
          <p:nvPr>
            <p:ph type="title"/>
          </p:nvPr>
        </p:nvSpPr>
        <p:spPr>
          <a:xfrm>
            <a:off x="1506960" y="2404440"/>
            <a:ext cx="7766640" cy="164592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r>
              <a:rPr lang="en-US" sz="5400" strike="noStrike">
                <a:solidFill>
                  <a:srgbClr val="F0A22E"/>
                </a:solidFill>
                <a:latin typeface="Trebuchet MS"/>
              </a:rPr>
              <a:t>Klikněte pro úpravu formátu textu nadpisuKliknutím lze upravit styl.</a:t>
            </a:r>
            <a:endParaRPr/>
          </a:p>
        </p:txBody>
      </p:sp>
      <p:sp>
        <p:nvSpPr>
          <p:cNvPr id="23" name="PlaceHolder 22"/>
          <p:cNvSpPr>
            <a:spLocks noGrp="1"/>
          </p:cNvSpPr>
          <p:nvPr>
            <p:ph type="dt"/>
          </p:nvPr>
        </p:nvSpPr>
        <p:spPr>
          <a:xfrm>
            <a:off x="7205040" y="6041520"/>
            <a:ext cx="91152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r>
              <a:rPr lang="cs-CZ" sz="900" strike="noStrike">
                <a:solidFill>
                  <a:srgbClr val="FFFFFF"/>
                </a:solidFill>
                <a:latin typeface="Trebuchet MS"/>
              </a:rPr>
              <a:t>7. 4. 2015</a:t>
            </a:r>
            <a:endParaRPr/>
          </a:p>
        </p:txBody>
      </p:sp>
      <p:sp>
        <p:nvSpPr>
          <p:cNvPr id="24" name="PlaceHolder 23"/>
          <p:cNvSpPr>
            <a:spLocks noGrp="1"/>
          </p:cNvSpPr>
          <p:nvPr>
            <p:ph type="ftr"/>
          </p:nvPr>
        </p:nvSpPr>
        <p:spPr>
          <a:xfrm>
            <a:off x="677160" y="6041520"/>
            <a:ext cx="629712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5" name="PlaceHolder 24"/>
          <p:cNvSpPr>
            <a:spLocks noGrp="1"/>
          </p:cNvSpPr>
          <p:nvPr>
            <p:ph type="sldNum"/>
          </p:nvPr>
        </p:nvSpPr>
        <p:spPr>
          <a:xfrm>
            <a:off x="8590680" y="6041520"/>
            <a:ext cx="68292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0F61E58A-C074-4F73-B59B-D389B96866D1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  <p:pic>
        <p:nvPicPr>
          <p:cNvPr id="26" name="Obrázek 17"/>
          <p:cNvPicPr/>
          <p:nvPr/>
        </p:nvPicPr>
        <p:blipFill>
          <a:blip r:embed="rId16" cstate="print"/>
          <a:stretch/>
        </p:blipFill>
        <p:spPr>
          <a:xfrm>
            <a:off x="3035160" y="4793760"/>
            <a:ext cx="6119640" cy="1337040"/>
          </a:xfrm>
          <a:prstGeom prst="rect">
            <a:avLst/>
          </a:prstGeom>
          <a:ln>
            <a:noFill/>
          </a:ln>
        </p:spPr>
      </p:pic>
      <p:pic>
        <p:nvPicPr>
          <p:cNvPr id="27" name="Obrázek 19"/>
          <p:cNvPicPr/>
          <p:nvPr/>
        </p:nvPicPr>
        <p:blipFill>
          <a:blip r:embed="rId15" cstate="print"/>
          <a:stretch/>
        </p:blipFill>
        <p:spPr>
          <a:xfrm>
            <a:off x="4780800" y="363348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28" name="PlaceHolder 2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en-US">
                <a:latin typeface="Trebuchet MS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en-US" sz="1400">
                <a:latin typeface="Trebuchet MS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en-US" sz="1200">
                <a:latin typeface="Trebuchet MS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en-US" sz="1200">
                <a:latin typeface="Trebuchet MS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Sedmá úroveň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/>
    <p:bodyStyle/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E3B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64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65" name="CustomShape 3"/>
          <p:cNvSpPr/>
          <p:nvPr/>
        </p:nvSpPr>
        <p:spPr>
          <a:xfrm>
            <a:off x="9181440" y="-8640"/>
            <a:ext cx="3007080" cy="6866280"/>
          </a:xfrm>
          <a:custGeom>
            <a:avLst/>
            <a:gdLst/>
            <a:ahLst/>
            <a:cxn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6" name="CustomShape 4"/>
          <p:cNvSpPr/>
          <p:nvPr/>
        </p:nvSpPr>
        <p:spPr>
          <a:xfrm>
            <a:off x="9603360" y="-8640"/>
            <a:ext cx="2588040" cy="6866280"/>
          </a:xfrm>
          <a:custGeom>
            <a:avLst/>
            <a:gdLst/>
            <a:ahLst/>
            <a:cxn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7" name="CustomShape 5"/>
          <p:cNvSpPr/>
          <p:nvPr/>
        </p:nvSpPr>
        <p:spPr>
          <a:xfrm>
            <a:off x="8932320" y="3048120"/>
            <a:ext cx="3259440" cy="3809520"/>
          </a:xfrm>
          <a:prstGeom prst="triangle">
            <a:avLst>
              <a:gd name="adj" fmla="val 324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8" name="CustomShape 6"/>
          <p:cNvSpPr/>
          <p:nvPr/>
        </p:nvSpPr>
        <p:spPr>
          <a:xfrm>
            <a:off x="9334440" y="-8640"/>
            <a:ext cx="2854080" cy="6866280"/>
          </a:xfrm>
          <a:custGeom>
            <a:avLst/>
            <a:gdLst/>
            <a:ahLst/>
            <a:cxn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9" name="CustomShape 7"/>
          <p:cNvSpPr/>
          <p:nvPr/>
        </p:nvSpPr>
        <p:spPr>
          <a:xfrm>
            <a:off x="10898640" y="-8640"/>
            <a:ext cx="1289880" cy="6866280"/>
          </a:xfrm>
          <a:custGeom>
            <a:avLst/>
            <a:gdLst/>
            <a:ahLst/>
            <a:cxn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70" name="CustomShape 8"/>
          <p:cNvSpPr/>
          <p:nvPr/>
        </p:nvSpPr>
        <p:spPr>
          <a:xfrm>
            <a:off x="10938960" y="-8640"/>
            <a:ext cx="1249560" cy="6866280"/>
          </a:xfrm>
          <a:custGeom>
            <a:avLst/>
            <a:gdLst/>
            <a:ahLst/>
            <a:cxn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71" name="CustomShape 9"/>
          <p:cNvSpPr/>
          <p:nvPr/>
        </p:nvSpPr>
        <p:spPr>
          <a:xfrm>
            <a:off x="10371600" y="3589920"/>
            <a:ext cx="1816920" cy="3267720"/>
          </a:xfrm>
          <a:prstGeom prst="triangle">
            <a:avLst>
              <a:gd name="adj" fmla="val 324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72" name="CustomShape 10"/>
          <p:cNvSpPr/>
          <p:nvPr/>
        </p:nvSpPr>
        <p:spPr>
          <a:xfrm>
            <a:off x="0" y="4013280"/>
            <a:ext cx="448200" cy="2844360"/>
          </a:xfrm>
          <a:prstGeom prst="triangle">
            <a:avLst>
              <a:gd name="adj" fmla="val 108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73" name="Obrázek 17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74" name="Obrázek 18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75" name="PlaceHolder 11"/>
          <p:cNvSpPr>
            <a:spLocks noGrp="1"/>
          </p:cNvSpPr>
          <p:nvPr>
            <p:ph type="title"/>
          </p:nvPr>
        </p:nvSpPr>
        <p:spPr>
          <a:xfrm>
            <a:off x="677160" y="609480"/>
            <a:ext cx="8596440" cy="132048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Klikněte pro úpravu formátu textu nadpisuKliknutím lze upravit styl.</a:t>
            </a:r>
            <a:endParaRPr/>
          </a:p>
        </p:txBody>
      </p:sp>
      <p:sp>
        <p:nvSpPr>
          <p:cNvPr id="76" name="PlaceHolder 12"/>
          <p:cNvSpPr>
            <a:spLocks noGrp="1"/>
          </p:cNvSpPr>
          <p:nvPr>
            <p:ph type="dt"/>
          </p:nvPr>
        </p:nvSpPr>
        <p:spPr>
          <a:xfrm>
            <a:off x="7205040" y="6041520"/>
            <a:ext cx="911520" cy="364680"/>
          </a:xfrm>
          <a:prstGeom prst="rect">
            <a:avLst/>
          </a:prstGeom>
        </p:spPr>
        <p:txBody>
          <a:bodyPr anchor="ctr"/>
          <a:lstStyle/>
          <a:p>
            <a:endParaRPr/>
          </a:p>
        </p:txBody>
      </p:sp>
      <p:sp>
        <p:nvSpPr>
          <p:cNvPr id="77" name="PlaceHolder 13"/>
          <p:cNvSpPr>
            <a:spLocks noGrp="1"/>
          </p:cNvSpPr>
          <p:nvPr>
            <p:ph type="ftr"/>
          </p:nvPr>
        </p:nvSpPr>
        <p:spPr>
          <a:xfrm>
            <a:off x="677160" y="6041520"/>
            <a:ext cx="629712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78" name="PlaceHolder 14"/>
          <p:cNvSpPr>
            <a:spLocks noGrp="1"/>
          </p:cNvSpPr>
          <p:nvPr>
            <p:ph type="sldNum"/>
          </p:nvPr>
        </p:nvSpPr>
        <p:spPr>
          <a:xfrm>
            <a:off x="8590680" y="6041520"/>
            <a:ext cx="68292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4ABF8769-FB62-4CC0-9AF1-A775DE92746C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  <p:sp>
        <p:nvSpPr>
          <p:cNvPr id="79" name="PlaceHolder 1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en-US">
                <a:latin typeface="Trebuchet MS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en-US" sz="1400">
                <a:latin typeface="Trebuchet MS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en-US" sz="1200">
                <a:latin typeface="Trebuchet MS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en-US" sz="1200">
                <a:latin typeface="Trebuchet MS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Sedmá úroveň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E3B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115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116" name="CustomShape 3"/>
          <p:cNvSpPr/>
          <p:nvPr/>
        </p:nvSpPr>
        <p:spPr>
          <a:xfrm>
            <a:off x="9181440" y="-8640"/>
            <a:ext cx="3007080" cy="6866280"/>
          </a:xfrm>
          <a:custGeom>
            <a:avLst/>
            <a:gdLst/>
            <a:ahLst/>
            <a:cxn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17" name="CustomShape 4"/>
          <p:cNvSpPr/>
          <p:nvPr/>
        </p:nvSpPr>
        <p:spPr>
          <a:xfrm>
            <a:off x="9603360" y="-8640"/>
            <a:ext cx="2588040" cy="6866280"/>
          </a:xfrm>
          <a:custGeom>
            <a:avLst/>
            <a:gdLst/>
            <a:ahLst/>
            <a:cxn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18" name="CustomShape 5"/>
          <p:cNvSpPr/>
          <p:nvPr/>
        </p:nvSpPr>
        <p:spPr>
          <a:xfrm>
            <a:off x="8932320" y="3048120"/>
            <a:ext cx="3259440" cy="3809520"/>
          </a:xfrm>
          <a:prstGeom prst="triangle">
            <a:avLst>
              <a:gd name="adj" fmla="val 324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19" name="CustomShape 6"/>
          <p:cNvSpPr/>
          <p:nvPr/>
        </p:nvSpPr>
        <p:spPr>
          <a:xfrm>
            <a:off x="9334440" y="-8640"/>
            <a:ext cx="2854080" cy="6866280"/>
          </a:xfrm>
          <a:custGeom>
            <a:avLst/>
            <a:gdLst/>
            <a:ahLst/>
            <a:cxn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20" name="CustomShape 7"/>
          <p:cNvSpPr/>
          <p:nvPr/>
        </p:nvSpPr>
        <p:spPr>
          <a:xfrm>
            <a:off x="10898640" y="-8640"/>
            <a:ext cx="1289880" cy="6866280"/>
          </a:xfrm>
          <a:custGeom>
            <a:avLst/>
            <a:gdLst/>
            <a:ahLst/>
            <a:cxn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21" name="CustomShape 8"/>
          <p:cNvSpPr/>
          <p:nvPr/>
        </p:nvSpPr>
        <p:spPr>
          <a:xfrm>
            <a:off x="10938960" y="-8640"/>
            <a:ext cx="1249560" cy="6866280"/>
          </a:xfrm>
          <a:custGeom>
            <a:avLst/>
            <a:gdLst/>
            <a:ahLst/>
            <a:cxn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22" name="CustomShape 9"/>
          <p:cNvSpPr/>
          <p:nvPr/>
        </p:nvSpPr>
        <p:spPr>
          <a:xfrm>
            <a:off x="10371600" y="3589920"/>
            <a:ext cx="1816920" cy="3267720"/>
          </a:xfrm>
          <a:prstGeom prst="triangle">
            <a:avLst>
              <a:gd name="adj" fmla="val 324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23" name="CustomShape 10"/>
          <p:cNvSpPr/>
          <p:nvPr/>
        </p:nvSpPr>
        <p:spPr>
          <a:xfrm>
            <a:off x="0" y="4013280"/>
            <a:ext cx="448200" cy="2844360"/>
          </a:xfrm>
          <a:prstGeom prst="triangle">
            <a:avLst>
              <a:gd name="adj" fmla="val 108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124" name="Obrázek 17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125" name="Obrázek 18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126" name="PlaceHolder 11"/>
          <p:cNvSpPr>
            <a:spLocks noGrp="1"/>
          </p:cNvSpPr>
          <p:nvPr>
            <p:ph type="title"/>
          </p:nvPr>
        </p:nvSpPr>
        <p:spPr>
          <a:xfrm>
            <a:off x="677160" y="609480"/>
            <a:ext cx="8596440" cy="132048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Klikněte pro úpravu formátu textu nadpisuKliknutím lze upravit styl.</a:t>
            </a:r>
            <a:endParaRPr/>
          </a:p>
        </p:txBody>
      </p:sp>
      <p:sp>
        <p:nvSpPr>
          <p:cNvPr id="127" name="PlaceHolder 12"/>
          <p:cNvSpPr>
            <a:spLocks noGrp="1"/>
          </p:cNvSpPr>
          <p:nvPr>
            <p:ph type="body"/>
          </p:nvPr>
        </p:nvSpPr>
        <p:spPr>
          <a:xfrm>
            <a:off x="677160" y="2160720"/>
            <a:ext cx="8596440" cy="3880440"/>
          </a:xfrm>
          <a:prstGeom prst="rect">
            <a:avLst/>
          </a:prstGeom>
        </p:spPr>
        <p:txBody>
          <a:bodyPr/>
          <a:lstStyle/>
          <a:p>
            <a:pPr>
              <a:buSzPct val="45000"/>
              <a:buFont typeface="StarSymbol"/>
              <a:buChar char="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Šestá úroveň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Sedmá úroveňKliknutím lze upravit styly předlohy textu.</a:t>
            </a:r>
            <a:endParaRPr/>
          </a:p>
          <a:p>
            <a:pPr lvl="1"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z="1600" strike="noStrike">
                <a:solidFill>
                  <a:srgbClr val="FFFFFF"/>
                </a:solidFill>
                <a:latin typeface="Trebuchet MS"/>
              </a:rPr>
              <a:t>Druhá úroveň</a:t>
            </a:r>
            <a:endParaRPr/>
          </a:p>
          <a:p>
            <a:pPr lvl="2"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z="1400" strike="noStrike">
                <a:solidFill>
                  <a:srgbClr val="FFFFFF"/>
                </a:solidFill>
                <a:latin typeface="Trebuchet MS"/>
              </a:rPr>
              <a:t>Třetí úroveň</a:t>
            </a:r>
            <a:endParaRPr/>
          </a:p>
          <a:p>
            <a:pPr lvl="3"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z="1200" strike="noStrike">
                <a:solidFill>
                  <a:srgbClr val="FFFFFF"/>
                </a:solidFill>
                <a:latin typeface="Trebuchet MS"/>
              </a:rPr>
              <a:t>Čtvrtá úroveň</a:t>
            </a:r>
            <a:endParaRPr/>
          </a:p>
          <a:p>
            <a:pPr lvl="4"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z="1200" strike="noStrike">
                <a:solidFill>
                  <a:srgbClr val="FFFFFF"/>
                </a:solidFill>
                <a:latin typeface="Trebuchet MS"/>
              </a:rPr>
              <a:t>Pátá úroveň</a:t>
            </a:r>
            <a:endParaRPr/>
          </a:p>
        </p:txBody>
      </p:sp>
      <p:sp>
        <p:nvSpPr>
          <p:cNvPr id="128" name="PlaceHolder 13"/>
          <p:cNvSpPr>
            <a:spLocks noGrp="1"/>
          </p:cNvSpPr>
          <p:nvPr>
            <p:ph type="dt"/>
          </p:nvPr>
        </p:nvSpPr>
        <p:spPr>
          <a:xfrm>
            <a:off x="7205040" y="6041520"/>
            <a:ext cx="911520" cy="364680"/>
          </a:xfrm>
          <a:prstGeom prst="rect">
            <a:avLst/>
          </a:prstGeom>
        </p:spPr>
        <p:txBody>
          <a:bodyPr anchor="ctr"/>
          <a:lstStyle/>
          <a:p>
            <a:endParaRPr/>
          </a:p>
        </p:txBody>
      </p:sp>
      <p:sp>
        <p:nvSpPr>
          <p:cNvPr id="129" name="PlaceHolder 14"/>
          <p:cNvSpPr>
            <a:spLocks noGrp="1"/>
          </p:cNvSpPr>
          <p:nvPr>
            <p:ph type="ftr"/>
          </p:nvPr>
        </p:nvSpPr>
        <p:spPr>
          <a:xfrm>
            <a:off x="677160" y="6041520"/>
            <a:ext cx="629712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130" name="PlaceHolder 15"/>
          <p:cNvSpPr>
            <a:spLocks noGrp="1"/>
          </p:cNvSpPr>
          <p:nvPr>
            <p:ph type="sldNum"/>
          </p:nvPr>
        </p:nvSpPr>
        <p:spPr>
          <a:xfrm>
            <a:off x="8590680" y="6041520"/>
            <a:ext cx="68292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48DFAAEE-2FB4-40EF-A859-3A7E7C920A81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/>
    <p:bodyStyle/>
    <p:otherStyle/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E3B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166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167" name="CustomShape 3"/>
          <p:cNvSpPr/>
          <p:nvPr/>
        </p:nvSpPr>
        <p:spPr>
          <a:xfrm>
            <a:off x="9181440" y="-8640"/>
            <a:ext cx="3007080" cy="6866280"/>
          </a:xfrm>
          <a:custGeom>
            <a:avLst/>
            <a:gdLst/>
            <a:ahLst/>
            <a:cxn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68" name="CustomShape 4"/>
          <p:cNvSpPr/>
          <p:nvPr/>
        </p:nvSpPr>
        <p:spPr>
          <a:xfrm>
            <a:off x="9603360" y="-8640"/>
            <a:ext cx="2588040" cy="6866280"/>
          </a:xfrm>
          <a:custGeom>
            <a:avLst/>
            <a:gdLst/>
            <a:ahLst/>
            <a:cxn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69" name="CustomShape 5"/>
          <p:cNvSpPr/>
          <p:nvPr/>
        </p:nvSpPr>
        <p:spPr>
          <a:xfrm>
            <a:off x="8932320" y="3048120"/>
            <a:ext cx="3259440" cy="3809520"/>
          </a:xfrm>
          <a:prstGeom prst="triangle">
            <a:avLst>
              <a:gd name="adj" fmla="val 324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0" name="CustomShape 6"/>
          <p:cNvSpPr/>
          <p:nvPr/>
        </p:nvSpPr>
        <p:spPr>
          <a:xfrm>
            <a:off x="9334440" y="-8640"/>
            <a:ext cx="2854080" cy="6866280"/>
          </a:xfrm>
          <a:custGeom>
            <a:avLst/>
            <a:gdLst/>
            <a:ahLst/>
            <a:cxn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1" name="CustomShape 7"/>
          <p:cNvSpPr/>
          <p:nvPr/>
        </p:nvSpPr>
        <p:spPr>
          <a:xfrm>
            <a:off x="10898640" y="-8640"/>
            <a:ext cx="1289880" cy="6866280"/>
          </a:xfrm>
          <a:custGeom>
            <a:avLst/>
            <a:gdLst/>
            <a:ahLst/>
            <a:cxn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2" name="CustomShape 8"/>
          <p:cNvSpPr/>
          <p:nvPr/>
        </p:nvSpPr>
        <p:spPr>
          <a:xfrm>
            <a:off x="10938960" y="-8640"/>
            <a:ext cx="1249560" cy="6866280"/>
          </a:xfrm>
          <a:custGeom>
            <a:avLst/>
            <a:gdLst/>
            <a:ahLst/>
            <a:cxn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3" name="CustomShape 9"/>
          <p:cNvSpPr/>
          <p:nvPr/>
        </p:nvSpPr>
        <p:spPr>
          <a:xfrm>
            <a:off x="10371600" y="3589920"/>
            <a:ext cx="1816920" cy="3267720"/>
          </a:xfrm>
          <a:prstGeom prst="triangle">
            <a:avLst>
              <a:gd name="adj" fmla="val 324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4" name="CustomShape 10"/>
          <p:cNvSpPr/>
          <p:nvPr/>
        </p:nvSpPr>
        <p:spPr>
          <a:xfrm>
            <a:off x="0" y="4013280"/>
            <a:ext cx="448200" cy="2844360"/>
          </a:xfrm>
          <a:prstGeom prst="triangle">
            <a:avLst>
              <a:gd name="adj" fmla="val 108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175" name="Obrázek 17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176" name="Obrázek 18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177" name="PlaceHolder 11"/>
          <p:cNvSpPr>
            <a:spLocks noGrp="1"/>
          </p:cNvSpPr>
          <p:nvPr>
            <p:ph type="dt"/>
          </p:nvPr>
        </p:nvSpPr>
        <p:spPr>
          <a:xfrm>
            <a:off x="7205040" y="6041520"/>
            <a:ext cx="911520" cy="364680"/>
          </a:xfrm>
          <a:prstGeom prst="rect">
            <a:avLst/>
          </a:prstGeom>
        </p:spPr>
        <p:txBody>
          <a:bodyPr anchor="ctr"/>
          <a:lstStyle/>
          <a:p>
            <a:endParaRPr/>
          </a:p>
        </p:txBody>
      </p:sp>
      <p:sp>
        <p:nvSpPr>
          <p:cNvPr id="178" name="PlaceHolder 12"/>
          <p:cNvSpPr>
            <a:spLocks noGrp="1"/>
          </p:cNvSpPr>
          <p:nvPr>
            <p:ph type="ftr"/>
          </p:nvPr>
        </p:nvSpPr>
        <p:spPr>
          <a:xfrm>
            <a:off x="677160" y="6041520"/>
            <a:ext cx="629712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179" name="PlaceHolder 13"/>
          <p:cNvSpPr>
            <a:spLocks noGrp="1"/>
          </p:cNvSpPr>
          <p:nvPr>
            <p:ph type="sldNum"/>
          </p:nvPr>
        </p:nvSpPr>
        <p:spPr>
          <a:xfrm>
            <a:off x="8590680" y="6041520"/>
            <a:ext cx="68292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4DCE2D02-6E4A-492D-AF7F-EF82633DF337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  <p:pic>
        <p:nvPicPr>
          <p:cNvPr id="180" name="Obrázek 4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181" name="Obrázek 5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182" name="PlaceHolder 1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r>
              <a:rPr lang="en-US">
                <a:latin typeface="Trebuchet MS"/>
              </a:rPr>
              <a:t>Klikněte pro úpravu formátu textu nadpisu</a:t>
            </a:r>
            <a:endParaRPr/>
          </a:p>
        </p:txBody>
      </p:sp>
      <p:sp>
        <p:nvSpPr>
          <p:cNvPr id="183" name="PlaceHolder 1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en-US">
                <a:latin typeface="Trebuchet MS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en-US" sz="1400">
                <a:latin typeface="Trebuchet MS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en-US" sz="1200">
                <a:latin typeface="Trebuchet MS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en-US" sz="1200">
                <a:latin typeface="Trebuchet MS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Sedmá úroveň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xStyles>
    <p:titleStyle/>
    <p:bodyStyle/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5.pn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5.pn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Relationship Id="rId9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7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TextShape 1"/>
          <p:cNvSpPr txBox="1"/>
          <p:nvPr/>
        </p:nvSpPr>
        <p:spPr>
          <a:xfrm>
            <a:off x="1301040" y="550080"/>
            <a:ext cx="7766640" cy="1645920"/>
          </a:xfrm>
          <a:prstGeom prst="rect">
            <a:avLst/>
          </a:prstGeom>
          <a:noFill/>
          <a:ln>
            <a:noFill/>
          </a:ln>
        </p:spPr>
        <p:txBody>
          <a:bodyPr anchor="b"/>
          <a:lstStyle/>
          <a:p>
            <a:pPr>
              <a:lnSpc>
                <a:spcPct val="100000"/>
              </a:lnSpc>
            </a:pPr>
            <a:r>
              <a:rPr lang="en-US" sz="2800" strike="noStrike">
                <a:solidFill>
                  <a:srgbClr val="F0A22E"/>
                </a:solidFill>
                <a:latin typeface="Trebuchet MS"/>
              </a:rPr>
              <a:t>Jak se peče chleba III.</a:t>
            </a:r>
            <a:endParaRPr/>
          </a:p>
        </p:txBody>
      </p:sp>
      <p:sp>
        <p:nvSpPr>
          <p:cNvPr id="224" name="TextShape 2"/>
          <p:cNvSpPr txBox="1"/>
          <p:nvPr/>
        </p:nvSpPr>
        <p:spPr>
          <a:xfrm>
            <a:off x="1301040" y="2350800"/>
            <a:ext cx="7766640" cy="109656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 algn="r">
              <a:lnSpc>
                <a:spcPct val="100000"/>
              </a:lnSpc>
            </a:pPr>
            <a:r>
              <a:rPr lang="cs-CZ" strike="noStrike">
                <a:solidFill>
                  <a:srgbClr val="FFFFFF"/>
                </a:solidFill>
                <a:latin typeface="Trebuchet MS"/>
              </a:rPr>
              <a:t>Lenka Hůnová</a:t>
            </a:r>
            <a:endParaRPr/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79576" y="4797152"/>
            <a:ext cx="7521873" cy="1656184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Co potřebuji k pečení</a:t>
            </a:r>
            <a:endParaRPr/>
          </a:p>
        </p:txBody>
      </p:sp>
      <p:sp>
        <p:nvSpPr>
          <p:cNvPr id="226" name="TextShape 2"/>
          <p:cNvSpPr txBox="1"/>
          <p:nvPr/>
        </p:nvSpPr>
        <p:spPr>
          <a:xfrm>
            <a:off x="623392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27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97AA3D43-EBFD-4776-97E3-A8B79EA40B5E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2</a:t>
            </a:fld>
            <a:endParaRPr/>
          </a:p>
        </p:txBody>
      </p:sp>
      <p:pic>
        <p:nvPicPr>
          <p:cNvPr id="228" name="Obrázek 5"/>
          <p:cNvPicPr/>
          <p:nvPr/>
        </p:nvPicPr>
        <p:blipFill>
          <a:blip r:embed="rId2" cstate="print"/>
          <a:stretch/>
        </p:blipFill>
        <p:spPr>
          <a:xfrm>
            <a:off x="8663760" y="1333800"/>
            <a:ext cx="2512440" cy="1884240"/>
          </a:xfrm>
          <a:prstGeom prst="rect">
            <a:avLst/>
          </a:prstGeom>
          <a:ln>
            <a:noFill/>
          </a:ln>
        </p:spPr>
      </p:pic>
      <p:pic>
        <p:nvPicPr>
          <p:cNvPr id="229" name="Obrázek 7"/>
          <p:cNvPicPr/>
          <p:nvPr/>
        </p:nvPicPr>
        <p:blipFill>
          <a:blip r:embed="rId3" cstate="print"/>
          <a:stretch/>
        </p:blipFill>
        <p:spPr>
          <a:xfrm>
            <a:off x="6039720" y="2401560"/>
            <a:ext cx="1997280" cy="1497600"/>
          </a:xfrm>
          <a:prstGeom prst="rect">
            <a:avLst/>
          </a:prstGeom>
          <a:ln>
            <a:noFill/>
          </a:ln>
        </p:spPr>
      </p:pic>
      <p:pic>
        <p:nvPicPr>
          <p:cNvPr id="230" name="Obrázek 8"/>
          <p:cNvPicPr/>
          <p:nvPr/>
        </p:nvPicPr>
        <p:blipFill>
          <a:blip r:embed="rId4" cstate="print"/>
          <a:srcRect l="20891" r="18713"/>
          <a:stretch/>
        </p:blipFill>
        <p:spPr>
          <a:xfrm>
            <a:off x="969480" y="1501560"/>
            <a:ext cx="1686600" cy="2095200"/>
          </a:xfrm>
          <a:prstGeom prst="rect">
            <a:avLst/>
          </a:prstGeom>
          <a:ln>
            <a:noFill/>
          </a:ln>
        </p:spPr>
      </p:pic>
      <p:pic>
        <p:nvPicPr>
          <p:cNvPr id="231" name="Obrázek 9"/>
          <p:cNvPicPr/>
          <p:nvPr/>
        </p:nvPicPr>
        <p:blipFill>
          <a:blip r:embed="rId5" cstate="print"/>
          <a:srcRect l="23515" r="24440"/>
          <a:stretch/>
        </p:blipFill>
        <p:spPr>
          <a:xfrm>
            <a:off x="3713040" y="1715040"/>
            <a:ext cx="1699560" cy="2449800"/>
          </a:xfrm>
          <a:prstGeom prst="rect">
            <a:avLst/>
          </a:prstGeom>
          <a:ln>
            <a:noFill/>
          </a:ln>
        </p:spPr>
      </p:pic>
      <p:pic>
        <p:nvPicPr>
          <p:cNvPr id="232" name="Obrázek 10"/>
          <p:cNvPicPr/>
          <p:nvPr/>
        </p:nvPicPr>
        <p:blipFill>
          <a:blip r:embed="rId6" cstate="print"/>
          <a:stretch/>
        </p:blipFill>
        <p:spPr>
          <a:xfrm>
            <a:off x="648360" y="3949920"/>
            <a:ext cx="1962720" cy="1472040"/>
          </a:xfrm>
          <a:prstGeom prst="rect">
            <a:avLst/>
          </a:prstGeom>
          <a:ln>
            <a:noFill/>
          </a:ln>
        </p:spPr>
      </p:pic>
      <p:pic>
        <p:nvPicPr>
          <p:cNvPr id="233" name="Obrázek 11"/>
          <p:cNvPicPr/>
          <p:nvPr/>
        </p:nvPicPr>
        <p:blipFill>
          <a:blip r:embed="rId7" cstate="print"/>
          <a:stretch/>
        </p:blipFill>
        <p:spPr>
          <a:xfrm>
            <a:off x="9063720" y="4073760"/>
            <a:ext cx="2240640" cy="1680120"/>
          </a:xfrm>
          <a:prstGeom prst="rect">
            <a:avLst/>
          </a:prstGeom>
          <a:ln>
            <a:noFill/>
          </a:ln>
        </p:spPr>
      </p:pic>
      <p:pic>
        <p:nvPicPr>
          <p:cNvPr id="11" name="Obrázek 10" descr="logo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215680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Co potřebuji k pečení chleba</a:t>
            </a:r>
            <a:endParaRPr/>
          </a:p>
        </p:txBody>
      </p:sp>
      <p:sp>
        <p:nvSpPr>
          <p:cNvPr id="235" name="TextShape 2"/>
          <p:cNvSpPr txBox="1"/>
          <p:nvPr/>
        </p:nvSpPr>
        <p:spPr>
          <a:xfrm>
            <a:off x="695400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36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35B65C9D-C643-4DAB-996F-BE401151C551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3</a:t>
            </a:fld>
            <a:endParaRPr/>
          </a:p>
        </p:txBody>
      </p:sp>
      <p:pic>
        <p:nvPicPr>
          <p:cNvPr id="237" name="Obrázek 5"/>
          <p:cNvPicPr/>
          <p:nvPr/>
        </p:nvPicPr>
        <p:blipFill>
          <a:blip r:embed="rId2" cstate="print"/>
          <a:stretch/>
        </p:blipFill>
        <p:spPr>
          <a:xfrm>
            <a:off x="8663760" y="1333800"/>
            <a:ext cx="2512440" cy="1884240"/>
          </a:xfrm>
          <a:prstGeom prst="rect">
            <a:avLst/>
          </a:prstGeom>
          <a:ln>
            <a:noFill/>
          </a:ln>
        </p:spPr>
      </p:pic>
      <p:pic>
        <p:nvPicPr>
          <p:cNvPr id="238" name="Obrázek 7"/>
          <p:cNvPicPr/>
          <p:nvPr/>
        </p:nvPicPr>
        <p:blipFill>
          <a:blip r:embed="rId3" cstate="print"/>
          <a:stretch/>
        </p:blipFill>
        <p:spPr>
          <a:xfrm>
            <a:off x="6008400" y="1334160"/>
            <a:ext cx="1997280" cy="1497600"/>
          </a:xfrm>
          <a:prstGeom prst="rect">
            <a:avLst/>
          </a:prstGeom>
          <a:ln>
            <a:noFill/>
          </a:ln>
        </p:spPr>
      </p:pic>
      <p:pic>
        <p:nvPicPr>
          <p:cNvPr id="239" name="Obrázek 8"/>
          <p:cNvPicPr/>
          <p:nvPr/>
        </p:nvPicPr>
        <p:blipFill>
          <a:blip r:embed="rId4" cstate="print"/>
          <a:srcRect l="20891" r="18713"/>
          <a:stretch/>
        </p:blipFill>
        <p:spPr>
          <a:xfrm>
            <a:off x="969480" y="1501560"/>
            <a:ext cx="1686600" cy="2095200"/>
          </a:xfrm>
          <a:prstGeom prst="rect">
            <a:avLst/>
          </a:prstGeom>
          <a:ln>
            <a:noFill/>
          </a:ln>
        </p:spPr>
      </p:pic>
      <p:pic>
        <p:nvPicPr>
          <p:cNvPr id="240" name="Obrázek 9"/>
          <p:cNvPicPr/>
          <p:nvPr/>
        </p:nvPicPr>
        <p:blipFill>
          <a:blip r:embed="rId5" cstate="print"/>
          <a:srcRect l="23515" r="24440"/>
          <a:stretch/>
        </p:blipFill>
        <p:spPr>
          <a:xfrm>
            <a:off x="3453120" y="1930320"/>
            <a:ext cx="1699560" cy="2449800"/>
          </a:xfrm>
          <a:prstGeom prst="rect">
            <a:avLst/>
          </a:prstGeom>
          <a:ln>
            <a:noFill/>
          </a:ln>
        </p:spPr>
      </p:pic>
      <p:pic>
        <p:nvPicPr>
          <p:cNvPr id="241" name="Obrázek 10"/>
          <p:cNvPicPr/>
          <p:nvPr/>
        </p:nvPicPr>
        <p:blipFill>
          <a:blip r:embed="rId6" cstate="print"/>
          <a:stretch/>
        </p:blipFill>
        <p:spPr>
          <a:xfrm>
            <a:off x="648360" y="3949920"/>
            <a:ext cx="1962720" cy="1472040"/>
          </a:xfrm>
          <a:prstGeom prst="rect">
            <a:avLst/>
          </a:prstGeom>
          <a:ln>
            <a:noFill/>
          </a:ln>
        </p:spPr>
      </p:pic>
      <p:pic>
        <p:nvPicPr>
          <p:cNvPr id="242" name="Obrázek 11"/>
          <p:cNvPicPr/>
          <p:nvPr/>
        </p:nvPicPr>
        <p:blipFill>
          <a:blip r:embed="rId7" cstate="print"/>
          <a:stretch/>
        </p:blipFill>
        <p:spPr>
          <a:xfrm>
            <a:off x="9063720" y="4073760"/>
            <a:ext cx="2240640" cy="1680120"/>
          </a:xfrm>
          <a:prstGeom prst="rect">
            <a:avLst/>
          </a:prstGeom>
          <a:ln>
            <a:noFill/>
          </a:ln>
        </p:spPr>
      </p:pic>
      <p:pic>
        <p:nvPicPr>
          <p:cNvPr id="243" name="Obrázek 3"/>
          <p:cNvPicPr/>
          <p:nvPr/>
        </p:nvPicPr>
        <p:blipFill>
          <a:blip r:embed="rId8" cstate="print"/>
          <a:stretch/>
        </p:blipFill>
        <p:spPr>
          <a:xfrm>
            <a:off x="6008400" y="3141720"/>
            <a:ext cx="2215080" cy="1661400"/>
          </a:xfrm>
          <a:prstGeom prst="rect">
            <a:avLst/>
          </a:prstGeom>
          <a:ln>
            <a:noFill/>
          </a:ln>
        </p:spPr>
      </p:pic>
      <p:pic>
        <p:nvPicPr>
          <p:cNvPr id="12" name="Obrázek 11" descr="logo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215680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Výroba kvásku</a:t>
            </a:r>
            <a:endParaRPr/>
          </a:p>
        </p:txBody>
      </p:sp>
      <p:sp>
        <p:nvSpPr>
          <p:cNvPr id="245" name="TextShape 2"/>
          <p:cNvSpPr txBox="1"/>
          <p:nvPr/>
        </p:nvSpPr>
        <p:spPr>
          <a:xfrm>
            <a:off x="623392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46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6EE91A10-0F20-47DE-B123-EE9C9003F0A6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4</a:t>
            </a:fld>
            <a:endParaRPr/>
          </a:p>
        </p:txBody>
      </p:sp>
      <p:pic>
        <p:nvPicPr>
          <p:cNvPr id="247" name="Obrázek 4"/>
          <p:cNvPicPr/>
          <p:nvPr/>
        </p:nvPicPr>
        <p:blipFill>
          <a:blip r:embed="rId2" cstate="print"/>
          <a:srcRect l="28172" r="23648"/>
          <a:stretch/>
        </p:blipFill>
        <p:spPr>
          <a:xfrm>
            <a:off x="9273960" y="1667160"/>
            <a:ext cx="1751040" cy="2726640"/>
          </a:xfrm>
          <a:prstGeom prst="rect">
            <a:avLst/>
          </a:prstGeom>
          <a:ln>
            <a:noFill/>
          </a:ln>
        </p:spPr>
      </p:pic>
      <p:pic>
        <p:nvPicPr>
          <p:cNvPr id="248" name="Obrázek 5"/>
          <p:cNvPicPr/>
          <p:nvPr/>
        </p:nvPicPr>
        <p:blipFill>
          <a:blip r:embed="rId3" cstate="print"/>
          <a:srcRect l="26848" t="6373" r="27648" b="9668"/>
          <a:stretch/>
        </p:blipFill>
        <p:spPr>
          <a:xfrm>
            <a:off x="1109520" y="1776960"/>
            <a:ext cx="1820880" cy="2520000"/>
          </a:xfrm>
          <a:prstGeom prst="rect">
            <a:avLst/>
          </a:prstGeom>
          <a:ln>
            <a:noFill/>
          </a:ln>
        </p:spPr>
      </p:pic>
      <p:pic>
        <p:nvPicPr>
          <p:cNvPr id="249" name="Obrázek 6"/>
          <p:cNvPicPr/>
          <p:nvPr/>
        </p:nvPicPr>
        <p:blipFill>
          <a:blip r:embed="rId4" cstate="print"/>
          <a:srcRect l="23470" t="2805" r="24410" b="3472"/>
          <a:stretch/>
        </p:blipFill>
        <p:spPr>
          <a:xfrm>
            <a:off x="6632640" y="1667160"/>
            <a:ext cx="1836000" cy="2476080"/>
          </a:xfrm>
          <a:prstGeom prst="rect">
            <a:avLst/>
          </a:prstGeom>
          <a:ln>
            <a:noFill/>
          </a:ln>
        </p:spPr>
      </p:pic>
      <p:pic>
        <p:nvPicPr>
          <p:cNvPr id="250" name="Obrázek 7"/>
          <p:cNvPicPr/>
          <p:nvPr/>
        </p:nvPicPr>
        <p:blipFill>
          <a:blip r:embed="rId5" cstate="print"/>
          <a:srcRect l="10082" r="11300"/>
          <a:stretch/>
        </p:blipFill>
        <p:spPr>
          <a:xfrm>
            <a:off x="3735720" y="2039040"/>
            <a:ext cx="2091240" cy="1995840"/>
          </a:xfrm>
          <a:prstGeom prst="rect">
            <a:avLst/>
          </a:prstGeom>
          <a:ln>
            <a:noFill/>
          </a:ln>
        </p:spPr>
      </p:pic>
      <p:pic>
        <p:nvPicPr>
          <p:cNvPr id="9" name="Obrázek 8" descr="logo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215680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Výroba kvásku - seřaď</a:t>
            </a:r>
            <a:endParaRPr/>
          </a:p>
        </p:txBody>
      </p:sp>
      <p:sp>
        <p:nvSpPr>
          <p:cNvPr id="252" name="TextShape 2"/>
          <p:cNvSpPr txBox="1"/>
          <p:nvPr/>
        </p:nvSpPr>
        <p:spPr>
          <a:xfrm>
            <a:off x="695400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53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52664276-E5E1-4938-88E1-182FF1A967E2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5</a:t>
            </a:fld>
            <a:endParaRPr/>
          </a:p>
        </p:txBody>
      </p:sp>
      <p:pic>
        <p:nvPicPr>
          <p:cNvPr id="254" name="Obrázek 4"/>
          <p:cNvPicPr/>
          <p:nvPr/>
        </p:nvPicPr>
        <p:blipFill>
          <a:blip r:embed="rId2" cstate="print"/>
          <a:srcRect l="28172" r="23648"/>
          <a:stretch/>
        </p:blipFill>
        <p:spPr>
          <a:xfrm>
            <a:off x="6567480" y="666720"/>
            <a:ext cx="1751040" cy="2726640"/>
          </a:xfrm>
          <a:prstGeom prst="rect">
            <a:avLst/>
          </a:prstGeom>
          <a:ln>
            <a:noFill/>
          </a:ln>
        </p:spPr>
      </p:pic>
      <p:pic>
        <p:nvPicPr>
          <p:cNvPr id="255" name="Obrázek 5"/>
          <p:cNvPicPr/>
          <p:nvPr/>
        </p:nvPicPr>
        <p:blipFill>
          <a:blip r:embed="rId3" cstate="print"/>
          <a:srcRect l="26848" t="6373" r="27648" b="9668"/>
          <a:stretch/>
        </p:blipFill>
        <p:spPr>
          <a:xfrm>
            <a:off x="9518760" y="2494440"/>
            <a:ext cx="1820880" cy="2520000"/>
          </a:xfrm>
          <a:prstGeom prst="rect">
            <a:avLst/>
          </a:prstGeom>
          <a:ln>
            <a:noFill/>
          </a:ln>
        </p:spPr>
      </p:pic>
      <p:pic>
        <p:nvPicPr>
          <p:cNvPr id="256" name="Obrázek 6"/>
          <p:cNvPicPr/>
          <p:nvPr/>
        </p:nvPicPr>
        <p:blipFill>
          <a:blip r:embed="rId4" cstate="print"/>
          <a:srcRect l="23470" t="2805" r="24410" b="3472"/>
          <a:stretch/>
        </p:blipFill>
        <p:spPr>
          <a:xfrm>
            <a:off x="3613320" y="1615320"/>
            <a:ext cx="1836000" cy="2476080"/>
          </a:xfrm>
          <a:prstGeom prst="rect">
            <a:avLst/>
          </a:prstGeom>
          <a:ln>
            <a:noFill/>
          </a:ln>
        </p:spPr>
      </p:pic>
      <p:pic>
        <p:nvPicPr>
          <p:cNvPr id="257" name="Obrázek 7"/>
          <p:cNvPicPr/>
          <p:nvPr/>
        </p:nvPicPr>
        <p:blipFill>
          <a:blip r:embed="rId5" cstate="print"/>
          <a:srcRect l="10082" r="11300"/>
          <a:stretch/>
        </p:blipFill>
        <p:spPr>
          <a:xfrm>
            <a:off x="677160" y="2635920"/>
            <a:ext cx="2091240" cy="1995840"/>
          </a:xfrm>
          <a:prstGeom prst="rect">
            <a:avLst/>
          </a:prstGeom>
          <a:ln>
            <a:noFill/>
          </a:ln>
        </p:spPr>
      </p:pic>
      <p:pic>
        <p:nvPicPr>
          <p:cNvPr id="9" name="Obrázek 8" descr="logo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215680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Výroba těsta</a:t>
            </a:r>
            <a:endParaRPr/>
          </a:p>
        </p:txBody>
      </p:sp>
      <p:sp>
        <p:nvSpPr>
          <p:cNvPr id="259" name="TextShape 2"/>
          <p:cNvSpPr txBox="1"/>
          <p:nvPr/>
        </p:nvSpPr>
        <p:spPr>
          <a:xfrm>
            <a:off x="695400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60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7A3D08F3-094B-438E-BA12-68A650F131FC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6</a:t>
            </a:fld>
            <a:endParaRPr/>
          </a:p>
        </p:txBody>
      </p:sp>
      <p:pic>
        <p:nvPicPr>
          <p:cNvPr id="261" name="Obrázek 5"/>
          <p:cNvPicPr/>
          <p:nvPr/>
        </p:nvPicPr>
        <p:blipFill>
          <a:blip r:embed="rId2" cstate="print"/>
          <a:stretch/>
        </p:blipFill>
        <p:spPr>
          <a:xfrm>
            <a:off x="5748480" y="1406520"/>
            <a:ext cx="2142720" cy="1607040"/>
          </a:xfrm>
          <a:prstGeom prst="rect">
            <a:avLst/>
          </a:prstGeom>
          <a:ln>
            <a:noFill/>
          </a:ln>
        </p:spPr>
      </p:pic>
      <p:pic>
        <p:nvPicPr>
          <p:cNvPr id="262" name="Obrázek 7"/>
          <p:cNvPicPr/>
          <p:nvPr/>
        </p:nvPicPr>
        <p:blipFill>
          <a:blip r:embed="rId3" cstate="print"/>
          <a:stretch/>
        </p:blipFill>
        <p:spPr>
          <a:xfrm>
            <a:off x="5075280" y="3377160"/>
            <a:ext cx="1997280" cy="1497600"/>
          </a:xfrm>
          <a:prstGeom prst="rect">
            <a:avLst/>
          </a:prstGeom>
          <a:ln>
            <a:noFill/>
          </a:ln>
        </p:spPr>
      </p:pic>
      <p:pic>
        <p:nvPicPr>
          <p:cNvPr id="263" name="Obrázek 8"/>
          <p:cNvPicPr/>
          <p:nvPr/>
        </p:nvPicPr>
        <p:blipFill>
          <a:blip r:embed="rId4" cstate="print"/>
          <a:srcRect l="20891" r="18713"/>
          <a:stretch/>
        </p:blipFill>
        <p:spPr>
          <a:xfrm>
            <a:off x="432720" y="1750320"/>
            <a:ext cx="1686600" cy="2095200"/>
          </a:xfrm>
          <a:prstGeom prst="rect">
            <a:avLst/>
          </a:prstGeom>
          <a:ln>
            <a:noFill/>
          </a:ln>
        </p:spPr>
      </p:pic>
      <p:pic>
        <p:nvPicPr>
          <p:cNvPr id="264" name="Obrázek 9"/>
          <p:cNvPicPr/>
          <p:nvPr/>
        </p:nvPicPr>
        <p:blipFill>
          <a:blip r:embed="rId5" cstate="print"/>
          <a:srcRect l="23515" r="24440"/>
          <a:stretch/>
        </p:blipFill>
        <p:spPr>
          <a:xfrm>
            <a:off x="2976120" y="1413360"/>
            <a:ext cx="1699560" cy="2449800"/>
          </a:xfrm>
          <a:prstGeom prst="rect">
            <a:avLst/>
          </a:prstGeom>
          <a:ln>
            <a:noFill/>
          </a:ln>
        </p:spPr>
      </p:pic>
      <p:pic>
        <p:nvPicPr>
          <p:cNvPr id="265" name="Obrázek 10"/>
          <p:cNvPicPr/>
          <p:nvPr/>
        </p:nvPicPr>
        <p:blipFill>
          <a:blip r:embed="rId6" cstate="print"/>
          <a:stretch/>
        </p:blipFill>
        <p:spPr>
          <a:xfrm>
            <a:off x="975240" y="3970800"/>
            <a:ext cx="1962720" cy="1472040"/>
          </a:xfrm>
          <a:prstGeom prst="rect">
            <a:avLst/>
          </a:prstGeom>
          <a:ln>
            <a:noFill/>
          </a:ln>
        </p:spPr>
      </p:pic>
      <p:pic>
        <p:nvPicPr>
          <p:cNvPr id="266" name="Obrázek 11"/>
          <p:cNvPicPr/>
          <p:nvPr/>
        </p:nvPicPr>
        <p:blipFill>
          <a:blip r:embed="rId7" cstate="print"/>
          <a:stretch/>
        </p:blipFill>
        <p:spPr>
          <a:xfrm>
            <a:off x="7675920" y="3285720"/>
            <a:ext cx="2240640" cy="1680120"/>
          </a:xfrm>
          <a:prstGeom prst="rect">
            <a:avLst/>
          </a:prstGeom>
          <a:ln>
            <a:noFill/>
          </a:ln>
        </p:spPr>
      </p:pic>
      <p:pic>
        <p:nvPicPr>
          <p:cNvPr id="267" name="Obrázek 3"/>
          <p:cNvPicPr/>
          <p:nvPr/>
        </p:nvPicPr>
        <p:blipFill>
          <a:blip r:embed="rId8" cstate="print"/>
          <a:stretch/>
        </p:blipFill>
        <p:spPr>
          <a:xfrm>
            <a:off x="8963640" y="1255680"/>
            <a:ext cx="2333160" cy="1749960"/>
          </a:xfrm>
          <a:prstGeom prst="rect">
            <a:avLst/>
          </a:prstGeom>
          <a:ln>
            <a:noFill/>
          </a:ln>
        </p:spPr>
      </p:pic>
      <p:pic>
        <p:nvPicPr>
          <p:cNvPr id="12" name="Obrázek 11" descr="logo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215680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Výroba těsta</a:t>
            </a:r>
            <a:endParaRPr/>
          </a:p>
        </p:txBody>
      </p:sp>
      <p:sp>
        <p:nvSpPr>
          <p:cNvPr id="269" name="TextShape 2"/>
          <p:cNvSpPr txBox="1"/>
          <p:nvPr/>
        </p:nvSpPr>
        <p:spPr>
          <a:xfrm>
            <a:off x="695400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70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2D16B7BF-A5D7-4AE8-9E9B-5C7250E0D16E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7</a:t>
            </a:fld>
            <a:endParaRPr/>
          </a:p>
        </p:txBody>
      </p:sp>
      <p:pic>
        <p:nvPicPr>
          <p:cNvPr id="271" name="Obrázek 5"/>
          <p:cNvPicPr/>
          <p:nvPr/>
        </p:nvPicPr>
        <p:blipFill>
          <a:blip r:embed="rId2" cstate="print"/>
          <a:stretch/>
        </p:blipFill>
        <p:spPr>
          <a:xfrm>
            <a:off x="1330920" y="1489320"/>
            <a:ext cx="2142720" cy="1607040"/>
          </a:xfrm>
          <a:prstGeom prst="rect">
            <a:avLst/>
          </a:prstGeom>
          <a:ln>
            <a:noFill/>
          </a:ln>
        </p:spPr>
      </p:pic>
      <p:pic>
        <p:nvPicPr>
          <p:cNvPr id="272" name="Obrázek 7"/>
          <p:cNvPicPr/>
          <p:nvPr/>
        </p:nvPicPr>
        <p:blipFill>
          <a:blip r:embed="rId3" cstate="print"/>
          <a:stretch/>
        </p:blipFill>
        <p:spPr>
          <a:xfrm>
            <a:off x="3976920" y="1489320"/>
            <a:ext cx="1997280" cy="1497600"/>
          </a:xfrm>
          <a:prstGeom prst="rect">
            <a:avLst/>
          </a:prstGeom>
          <a:ln>
            <a:noFill/>
          </a:ln>
        </p:spPr>
      </p:pic>
      <p:pic>
        <p:nvPicPr>
          <p:cNvPr id="273" name="Obrázek 11"/>
          <p:cNvPicPr/>
          <p:nvPr/>
        </p:nvPicPr>
        <p:blipFill>
          <a:blip r:embed="rId4" cstate="print"/>
          <a:stretch/>
        </p:blipFill>
        <p:spPr>
          <a:xfrm>
            <a:off x="6463440" y="1553400"/>
            <a:ext cx="2057400" cy="1542960"/>
          </a:xfrm>
          <a:prstGeom prst="rect">
            <a:avLst/>
          </a:prstGeom>
          <a:ln>
            <a:noFill/>
          </a:ln>
        </p:spPr>
      </p:pic>
      <p:pic>
        <p:nvPicPr>
          <p:cNvPr id="274" name="Obrázek 3"/>
          <p:cNvPicPr/>
          <p:nvPr/>
        </p:nvPicPr>
        <p:blipFill>
          <a:blip r:embed="rId5" cstate="print"/>
          <a:stretch/>
        </p:blipFill>
        <p:spPr>
          <a:xfrm>
            <a:off x="9010080" y="1557000"/>
            <a:ext cx="2052720" cy="1539360"/>
          </a:xfrm>
          <a:prstGeom prst="rect">
            <a:avLst/>
          </a:prstGeom>
          <a:ln>
            <a:noFill/>
          </a:ln>
        </p:spPr>
      </p:pic>
      <p:pic>
        <p:nvPicPr>
          <p:cNvPr id="275" name="Obrázek 12"/>
          <p:cNvPicPr/>
          <p:nvPr/>
        </p:nvPicPr>
        <p:blipFill>
          <a:blip r:embed="rId4" cstate="print"/>
          <a:stretch/>
        </p:blipFill>
        <p:spPr>
          <a:xfrm>
            <a:off x="1387080" y="3309840"/>
            <a:ext cx="2057400" cy="1542960"/>
          </a:xfrm>
          <a:prstGeom prst="rect">
            <a:avLst/>
          </a:prstGeom>
          <a:ln>
            <a:noFill/>
          </a:ln>
        </p:spPr>
      </p:pic>
      <p:pic>
        <p:nvPicPr>
          <p:cNvPr id="276" name="Obrázek 13"/>
          <p:cNvPicPr/>
          <p:nvPr/>
        </p:nvPicPr>
        <p:blipFill>
          <a:blip r:embed="rId3" cstate="print"/>
          <a:stretch/>
        </p:blipFill>
        <p:spPr>
          <a:xfrm>
            <a:off x="6463440" y="3355200"/>
            <a:ext cx="1997280" cy="1497600"/>
          </a:xfrm>
          <a:prstGeom prst="rect">
            <a:avLst/>
          </a:prstGeom>
          <a:ln>
            <a:noFill/>
          </a:ln>
        </p:spPr>
      </p:pic>
      <p:pic>
        <p:nvPicPr>
          <p:cNvPr id="277" name="Obrázek 14"/>
          <p:cNvPicPr/>
          <p:nvPr/>
        </p:nvPicPr>
        <p:blipFill>
          <a:blip r:embed="rId6" cstate="print"/>
          <a:stretch/>
        </p:blipFill>
        <p:spPr>
          <a:xfrm>
            <a:off x="3978000" y="3333240"/>
            <a:ext cx="1995840" cy="1496880"/>
          </a:xfrm>
          <a:prstGeom prst="rect">
            <a:avLst/>
          </a:prstGeom>
          <a:ln>
            <a:noFill/>
          </a:ln>
        </p:spPr>
      </p:pic>
      <p:pic>
        <p:nvPicPr>
          <p:cNvPr id="278" name="Obrázek 15"/>
          <p:cNvPicPr/>
          <p:nvPr/>
        </p:nvPicPr>
        <p:blipFill>
          <a:blip r:embed="rId7" cstate="print"/>
          <a:stretch/>
        </p:blipFill>
        <p:spPr>
          <a:xfrm>
            <a:off x="9010080" y="3355200"/>
            <a:ext cx="2155680" cy="1616760"/>
          </a:xfrm>
          <a:prstGeom prst="rect">
            <a:avLst/>
          </a:prstGeom>
          <a:ln>
            <a:noFill/>
          </a:ln>
        </p:spPr>
      </p:pic>
      <p:sp>
        <p:nvSpPr>
          <p:cNvPr id="279" name="CustomShape 4"/>
          <p:cNvSpPr/>
          <p:nvPr/>
        </p:nvSpPr>
        <p:spPr>
          <a:xfrm>
            <a:off x="910800" y="1323720"/>
            <a:ext cx="2575440" cy="1828440"/>
          </a:xfrm>
          <a:prstGeom prst="roundRect">
            <a:avLst>
              <a:gd name="adj" fmla="val 16667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80" name="CustomShape 5"/>
          <p:cNvSpPr/>
          <p:nvPr/>
        </p:nvSpPr>
        <p:spPr>
          <a:xfrm>
            <a:off x="914040" y="3249360"/>
            <a:ext cx="2575440" cy="1828440"/>
          </a:xfrm>
          <a:prstGeom prst="roundRect">
            <a:avLst>
              <a:gd name="adj" fmla="val 16667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81" name="CustomShape 6"/>
          <p:cNvSpPr/>
          <p:nvPr/>
        </p:nvSpPr>
        <p:spPr>
          <a:xfrm>
            <a:off x="3614400" y="3255120"/>
            <a:ext cx="2575440" cy="1828440"/>
          </a:xfrm>
          <a:prstGeom prst="roundRect">
            <a:avLst>
              <a:gd name="adj" fmla="val 16667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82" name="CustomShape 7"/>
          <p:cNvSpPr/>
          <p:nvPr/>
        </p:nvSpPr>
        <p:spPr>
          <a:xfrm>
            <a:off x="3599280" y="1346400"/>
            <a:ext cx="2575440" cy="1828440"/>
          </a:xfrm>
          <a:prstGeom prst="roundRect">
            <a:avLst>
              <a:gd name="adj" fmla="val 16667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83" name="CustomShape 8"/>
          <p:cNvSpPr/>
          <p:nvPr/>
        </p:nvSpPr>
        <p:spPr>
          <a:xfrm>
            <a:off x="6214320" y="3249360"/>
            <a:ext cx="2575440" cy="1828440"/>
          </a:xfrm>
          <a:prstGeom prst="roundRect">
            <a:avLst>
              <a:gd name="adj" fmla="val 16667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84" name="CustomShape 9"/>
          <p:cNvSpPr/>
          <p:nvPr/>
        </p:nvSpPr>
        <p:spPr>
          <a:xfrm>
            <a:off x="6204240" y="1378440"/>
            <a:ext cx="2575440" cy="1828440"/>
          </a:xfrm>
          <a:prstGeom prst="roundRect">
            <a:avLst>
              <a:gd name="adj" fmla="val 16667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85" name="CustomShape 10"/>
          <p:cNvSpPr/>
          <p:nvPr/>
        </p:nvSpPr>
        <p:spPr>
          <a:xfrm>
            <a:off x="8863560" y="3249360"/>
            <a:ext cx="2575440" cy="1828440"/>
          </a:xfrm>
          <a:prstGeom prst="roundRect">
            <a:avLst>
              <a:gd name="adj" fmla="val 16667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86" name="CustomShape 11"/>
          <p:cNvSpPr/>
          <p:nvPr/>
        </p:nvSpPr>
        <p:spPr>
          <a:xfrm>
            <a:off x="8863560" y="1371600"/>
            <a:ext cx="2575440" cy="1828440"/>
          </a:xfrm>
          <a:prstGeom prst="roundRect">
            <a:avLst>
              <a:gd name="adj" fmla="val 16667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pic>
        <p:nvPicPr>
          <p:cNvPr id="21" name="Obrázek 20" descr="logo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215680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Použité odkazy</a:t>
            </a:r>
            <a:endParaRPr/>
          </a:p>
        </p:txBody>
      </p:sp>
      <p:sp>
        <p:nvSpPr>
          <p:cNvPr id="288" name="TextShape 2"/>
          <p:cNvSpPr txBox="1"/>
          <p:nvPr/>
        </p:nvSpPr>
        <p:spPr>
          <a:xfrm>
            <a:off x="677160" y="2160720"/>
            <a:ext cx="8596440" cy="388044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Vlastní zdroje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Fotografie  a obrázky z archivu autora </a:t>
            </a:r>
            <a:endParaRPr/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15680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b="1" strike="noStrike">
                <a:solidFill>
                  <a:srgbClr val="F0A22E"/>
                </a:solidFill>
                <a:latin typeface="Trebuchet MS"/>
              </a:rPr>
              <a:t>Metodický pokyn</a:t>
            </a: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
</a:t>
            </a:r>
            <a:r>
              <a:rPr lang="en-US" sz="2800" strike="noStrike">
                <a:solidFill>
                  <a:srgbClr val="F0A22E"/>
                </a:solidFill>
                <a:latin typeface="Calibri"/>
              </a:rPr>
              <a:t>Integrovaný blok: Dítě a jeho psychika</a:t>
            </a:r>
            <a:endParaRPr/>
          </a:p>
        </p:txBody>
      </p:sp>
      <p:sp>
        <p:nvSpPr>
          <p:cNvPr id="290" name="TextShape 2"/>
          <p:cNvSpPr txBox="1"/>
          <p:nvPr/>
        </p:nvSpPr>
        <p:spPr>
          <a:xfrm>
            <a:off x="677160" y="2160720"/>
            <a:ext cx="8596440" cy="388044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b="1" strike="noStrike">
                <a:solidFill>
                  <a:srgbClr val="FFFFFF"/>
                </a:solidFill>
                <a:latin typeface="Times New Roman"/>
              </a:rPr>
              <a:t>Popis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imes New Roman"/>
              </a:rPr>
              <a:t>Prezentace v PowerPointu, která obsahuje šest pracovních listů s jednoduchým interaktivním úkolem. 
</a:t>
            </a:r>
            <a:endParaRPr/>
          </a:p>
          <a:p>
            <a:pPr>
              <a:lnSpc>
                <a:spcPct val="100000"/>
              </a:lnSpc>
            </a:pPr>
            <a:r>
              <a:rPr lang="en-US" b="1" strike="noStrike">
                <a:solidFill>
                  <a:srgbClr val="FFFFFF"/>
                </a:solidFill>
                <a:latin typeface="Times New Roman"/>
              </a:rPr>
              <a:t>Očekávání a cíle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imes New Roman"/>
              </a:rPr>
              <a:t>Dítě dokáže přijímat pobyt v MŠ a chápe, že rodiče chodí do zaměstnání, prezentace je zaměřena na povolání pekaře, dítě dokáže plnit úkoly v jednotlivých snímcích</a:t>
            </a:r>
            <a:endParaRPr/>
          </a:p>
        </p:txBody>
      </p:sp>
      <p:sp>
        <p:nvSpPr>
          <p:cNvPr id="291" name="TextShape 3"/>
          <p:cNvSpPr txBox="1"/>
          <p:nvPr/>
        </p:nvSpPr>
        <p:spPr>
          <a:xfrm>
            <a:off x="695400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92" name="TextShape 4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110B0D28-336E-4C37-BC6C-A6C929D27287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9</a:t>
            </a:fld>
            <a:endParaRPr/>
          </a:p>
        </p:txBody>
      </p:sp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15680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b="1" strike="noStrike">
                <a:solidFill>
                  <a:srgbClr val="F0A22E"/>
                </a:solidFill>
                <a:latin typeface="Trebuchet MS"/>
              </a:rPr>
              <a:t>Studijní materiály
</a:t>
            </a:r>
            <a:endParaRPr/>
          </a:p>
        </p:txBody>
      </p:sp>
      <p:sp>
        <p:nvSpPr>
          <p:cNvPr id="294" name="TextShape 2"/>
          <p:cNvSpPr txBox="1"/>
          <p:nvPr/>
        </p:nvSpPr>
        <p:spPr>
          <a:xfrm>
            <a:off x="677160" y="2160720"/>
            <a:ext cx="8596440" cy="388044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b="1" strike="noStrike">
                <a:solidFill>
                  <a:srgbClr val="FFFFFF"/>
                </a:solidFill>
                <a:latin typeface="Trebuchet MS"/>
              </a:rPr>
              <a:t>Povinné materiály, pomůcky a technické vybavení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zdroj: </a:t>
            </a:r>
            <a:r>
              <a:rPr lang="en-US" u="sng" strike="noStrike">
                <a:solidFill>
                  <a:srgbClr val="DC3C3C"/>
                </a:solidFill>
                <a:latin typeface="Trebuchet MS"/>
              </a:rPr>
              <a:t>www.dumy.cz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Dotyková obrazovka, připojená k PC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b="1" strike="noStrike">
                <a:solidFill>
                  <a:srgbClr val="FFFFFF"/>
                </a:solidFill>
                <a:latin typeface="Trebuchet MS"/>
              </a:rPr>
              <a:t>Nepovinné materiály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Didaktický kufřík - KUMUČ 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295" name="TextShape 3"/>
          <p:cNvSpPr txBox="1"/>
          <p:nvPr/>
        </p:nvSpPr>
        <p:spPr>
          <a:xfrm>
            <a:off x="623392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96" name="TextShape 4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1BD71B86-0778-4B8F-8D9E-8F6177830366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10</a:t>
            </a:fld>
            <a:endParaRPr/>
          </a:p>
        </p:txBody>
      </p:sp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15680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Práce s interaktivním materiálem</a:t>
            </a:r>
            <a:endParaRPr/>
          </a:p>
        </p:txBody>
      </p:sp>
      <p:sp>
        <p:nvSpPr>
          <p:cNvPr id="298" name="TextShape 2"/>
          <p:cNvSpPr txBox="1"/>
          <p:nvPr/>
        </p:nvSpPr>
        <p:spPr>
          <a:xfrm>
            <a:off x="677160" y="1433160"/>
            <a:ext cx="9509400" cy="35244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2.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snímek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–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řešíme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s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dětmi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, co je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potřeba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k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pečení</a:t>
            </a:r>
            <a:endParaRPr dirty="0"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3.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snímek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–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děti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určují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, z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čeho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se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nepeče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pomocí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lišty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pera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(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nesprávné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škrtnou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,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správné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zakroužkují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),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nesprávné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obrázky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na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kliknutí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odletí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endParaRPr dirty="0"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4.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snímek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–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děti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řeší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výrobu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kvásku</a:t>
            </a:r>
            <a:endParaRPr dirty="0"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5.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snímek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–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děti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určují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správný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postup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,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řadí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podle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předchozího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snímku</a:t>
            </a:r>
            <a:endParaRPr dirty="0"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6.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snímek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–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děti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 smtClean="0">
                <a:solidFill>
                  <a:srgbClr val="FFFFFF"/>
                </a:solidFill>
                <a:latin typeface="Trebuchet MS"/>
              </a:rPr>
              <a:t>řeší</a:t>
            </a:r>
            <a:r>
              <a:rPr lang="cs-CZ" dirty="0" smtClean="0">
                <a:solidFill>
                  <a:srgbClr val="FFFFFF"/>
                </a:solidFill>
                <a:latin typeface="Trebuchet MS"/>
              </a:rPr>
              <a:t>, </a:t>
            </a:r>
            <a:r>
              <a:rPr lang="en-US" strike="noStrike" dirty="0" smtClean="0">
                <a:solidFill>
                  <a:srgbClr val="FFFFFF"/>
                </a:solidFill>
                <a:latin typeface="Trebuchet MS"/>
              </a:rPr>
              <a:t>z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čeho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se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vyrábí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těsto</a:t>
            </a:r>
            <a:endParaRPr dirty="0"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7.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snímek</a:t>
            </a:r>
            <a:r>
              <a:rPr lang="en-US" strike="noStrike" dirty="0">
                <a:solidFill>
                  <a:srgbClr val="FFFFFF"/>
                </a:solidFill>
                <a:latin typeface="Trebuchet MS"/>
              </a:rPr>
              <a:t> - </a:t>
            </a:r>
            <a:r>
              <a:rPr lang="en-US" strike="noStrike" dirty="0" err="1">
                <a:solidFill>
                  <a:srgbClr val="FFFFFF"/>
                </a:solidFill>
                <a:latin typeface="Trebuchet MS"/>
              </a:rPr>
              <a:t>pexeso</a:t>
            </a:r>
            <a:endParaRPr dirty="0"/>
          </a:p>
        </p:txBody>
      </p:sp>
      <p:sp>
        <p:nvSpPr>
          <p:cNvPr id="299" name="TextShape 3"/>
          <p:cNvSpPr txBox="1"/>
          <p:nvPr/>
        </p:nvSpPr>
        <p:spPr>
          <a:xfrm>
            <a:off x="695400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300" name="TextShape 4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2AF2AA53-88CA-40E5-B3AB-A94692D73AFB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11</a:t>
            </a:fld>
            <a:endParaRPr/>
          </a:p>
        </p:txBody>
      </p:sp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15680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b="1" strike="noStrike">
                <a:solidFill>
                  <a:srgbClr val="F0A22E"/>
                </a:solidFill>
                <a:latin typeface="Trebuchet MS"/>
              </a:rPr>
              <a:t>Prvky polytechnické výchovy</a:t>
            </a:r>
            <a:endParaRPr/>
          </a:p>
        </p:txBody>
      </p:sp>
      <p:sp>
        <p:nvSpPr>
          <p:cNvPr id="302" name="TextShape 2"/>
          <p:cNvSpPr txBox="1"/>
          <p:nvPr/>
        </p:nvSpPr>
        <p:spPr>
          <a:xfrm>
            <a:off x="623392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303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840AC70F-F146-4D48-B212-F4DBC9FEE6A4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12</a:t>
            </a:fld>
            <a:endParaRPr/>
          </a:p>
        </p:txBody>
      </p:sp>
      <p:sp>
        <p:nvSpPr>
          <p:cNvPr id="304" name="CustomShape 4"/>
          <p:cNvSpPr/>
          <p:nvPr/>
        </p:nvSpPr>
        <p:spPr>
          <a:xfrm>
            <a:off x="677160" y="1510560"/>
            <a:ext cx="9594720" cy="3064680"/>
          </a:xfrm>
          <a:prstGeom prst="roundRect">
            <a:avLst>
              <a:gd name="adj" fmla="val 16667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FFFFFF"/>
                </a:solidFill>
                <a:latin typeface="Trebuchet MS"/>
              </a:rPr>
              <a:t>Přicházet s vlastními nápady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FFFFFF"/>
                </a:solidFill>
                <a:latin typeface="Trebuchet MS"/>
              </a:rPr>
              <a:t>Řešení jednoduchých problémů a samostatné rozhodování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FFFFFF"/>
                </a:solidFill>
                <a:latin typeface="Trebuchet MS"/>
              </a:rPr>
              <a:t>Spontánně vyprávět zážitky</a:t>
            </a:r>
            <a:endParaRPr/>
          </a:p>
        </p:txBody>
      </p:sp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15680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TextShape 1"/>
          <p:cNvSpPr txBox="1"/>
          <p:nvPr/>
        </p:nvSpPr>
        <p:spPr>
          <a:xfrm>
            <a:off x="695400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000000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306" name="TextShape 2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D395D01D-DF8D-4CAA-9ABE-4BC3EFC958E0}" type="slidenum">
              <a:rPr lang="cs-CZ" sz="900" strike="noStrike">
                <a:solidFill>
                  <a:srgbClr val="000000"/>
                </a:solidFill>
                <a:latin typeface="Trebuchet MS"/>
              </a:rPr>
              <a:pPr algn="r">
                <a:lnSpc>
                  <a:spcPct val="100000"/>
                </a:lnSpc>
              </a:pPr>
              <a:t>13</a:t>
            </a:fld>
            <a:endParaRPr/>
          </a:p>
        </p:txBody>
      </p:sp>
      <p:sp>
        <p:nvSpPr>
          <p:cNvPr id="307" name="CustomShape 3"/>
          <p:cNvSpPr/>
          <p:nvPr/>
        </p:nvSpPr>
        <p:spPr>
          <a:xfrm>
            <a:off x="1920960" y="2629800"/>
            <a:ext cx="2613600" cy="135684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Vnímat vliv techniky na společnost a přírodu</a:t>
            </a:r>
            <a:endParaRPr/>
          </a:p>
        </p:txBody>
      </p:sp>
      <p:sp>
        <p:nvSpPr>
          <p:cNvPr id="308" name="CustomShape 4"/>
          <p:cNvSpPr/>
          <p:nvPr/>
        </p:nvSpPr>
        <p:spPr>
          <a:xfrm>
            <a:off x="4172040" y="1867320"/>
            <a:ext cx="2613600" cy="135684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Směrovat </a:t>
            </a:r>
            <a:endParaRPr/>
          </a:p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děti k získávání základních pracovních dovedností a návyků</a:t>
            </a:r>
            <a:endParaRPr/>
          </a:p>
        </p:txBody>
      </p:sp>
      <p:sp>
        <p:nvSpPr>
          <p:cNvPr id="309" name="CustomShape 5"/>
          <p:cNvSpPr/>
          <p:nvPr/>
        </p:nvSpPr>
        <p:spPr>
          <a:xfrm>
            <a:off x="1922400" y="1121400"/>
            <a:ext cx="2613600" cy="135684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Chápat postavení techniky a technických oborů v životě lidstva jako devízu</a:t>
            </a:r>
            <a:endParaRPr/>
          </a:p>
        </p:txBody>
      </p:sp>
      <p:sp>
        <p:nvSpPr>
          <p:cNvPr id="310" name="CustomShape 6"/>
          <p:cNvSpPr/>
          <p:nvPr/>
        </p:nvSpPr>
        <p:spPr>
          <a:xfrm>
            <a:off x="6419880" y="1118520"/>
            <a:ext cx="2613600" cy="135684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Učit děti základním poznatkům o technice</a:t>
            </a:r>
            <a:endParaRPr/>
          </a:p>
        </p:txBody>
      </p:sp>
      <p:sp>
        <p:nvSpPr>
          <p:cNvPr id="311" name="CustomShape 7"/>
          <p:cNvSpPr/>
          <p:nvPr/>
        </p:nvSpPr>
        <p:spPr>
          <a:xfrm>
            <a:off x="6419880" y="2545920"/>
            <a:ext cx="2735640" cy="148608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Vést děti ke kooperativnímu hodnocení a sebehodnocení</a:t>
            </a:r>
            <a:endParaRPr/>
          </a:p>
        </p:txBody>
      </p:sp>
      <p:sp>
        <p:nvSpPr>
          <p:cNvPr id="312" name="CustomShape 8"/>
          <p:cNvSpPr/>
          <p:nvPr/>
        </p:nvSpPr>
        <p:spPr>
          <a:xfrm>
            <a:off x="4169160" y="3371040"/>
            <a:ext cx="2613600" cy="135684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Podpořit rozvoj myšlenkového potenciálu</a:t>
            </a:r>
            <a:endParaRPr/>
          </a:p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dětí</a:t>
            </a:r>
            <a:endParaRPr/>
          </a:p>
        </p:txBody>
      </p:sp>
      <p:sp>
        <p:nvSpPr>
          <p:cNvPr id="313" name="CustomShape 9"/>
          <p:cNvSpPr/>
          <p:nvPr/>
        </p:nvSpPr>
        <p:spPr>
          <a:xfrm>
            <a:off x="2925720" y="160920"/>
            <a:ext cx="4563360" cy="17960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2800" b="1" strike="noStrike">
                <a:solidFill>
                  <a:srgbClr val="0070C0"/>
                </a:solidFill>
                <a:latin typeface="Trebuchet MS"/>
              </a:rPr>
              <a:t>          Cíle polytechnické                                                                       </a:t>
            </a:r>
            <a:endParaRPr/>
          </a:p>
          <a:p>
            <a:pPr>
              <a:lnSpc>
                <a:spcPct val="100000"/>
              </a:lnSpc>
            </a:pPr>
            <a:r>
              <a:rPr lang="cs-CZ" sz="2800" b="1" strike="noStrike">
                <a:solidFill>
                  <a:srgbClr val="0070C0"/>
                </a:solidFill>
                <a:latin typeface="Trebuchet MS"/>
              </a:rPr>
              <a:t>                  výchovy</a:t>
            </a:r>
            <a:endParaRPr/>
          </a:p>
        </p:txBody>
      </p:sp>
      <p:pic>
        <p:nvPicPr>
          <p:cNvPr id="11" name="Obrázek 10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15680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361</Words>
  <Application>Microsoft Office PowerPoint</Application>
  <PresentationFormat>Vlastní</PresentationFormat>
  <Paragraphs>67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Office Theme</vt:lpstr>
      <vt:lpstr>Office Theme</vt:lpstr>
      <vt:lpstr>Office Theme</vt:lpstr>
      <vt:lpstr>Office Theme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1</cp:revision>
  <dcterms:modified xsi:type="dcterms:W3CDTF">2015-07-15T12:10:44Z</dcterms:modified>
</cp:coreProperties>
</file>