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9" r:id="rId2"/>
    <p:sldId id="256" r:id="rId3"/>
    <p:sldId id="271" r:id="rId4"/>
    <p:sldId id="284" r:id="rId5"/>
    <p:sldId id="285" r:id="rId6"/>
    <p:sldId id="286" r:id="rId7"/>
    <p:sldId id="287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013617"/>
              </p:ext>
            </p:extLst>
          </p:nvPr>
        </p:nvGraphicFramePr>
        <p:xfrm>
          <a:off x="647564" y="5122929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VY_32_INOVACE_05_Podstatná jména – obecná a vlastní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5661248"/>
            <a:ext cx="1972072" cy="939552"/>
          </a:xfrm>
        </p:spPr>
        <p:txBody>
          <a:bodyPr>
            <a:normAutofit/>
          </a:bodyPr>
          <a:lstStyle/>
          <a:p>
            <a:r>
              <a:rPr lang="cs-CZ" sz="1100" b="1" u="sng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PODSTATNÁ JMÉNA</a:t>
            </a:r>
            <a:br>
              <a:rPr lang="cs-CZ" b="1" i="1" u="sng" dirty="0" smtClean="0"/>
            </a:br>
            <a:r>
              <a:rPr lang="cs-CZ" sz="2000" b="1" i="1" u="sng" dirty="0" smtClean="0">
                <a:latin typeface="Arial" pitchFamily="34" charset="0"/>
                <a:cs typeface="Arial" pitchFamily="34" charset="0"/>
              </a:rPr>
              <a:t>OBECNÁ A VLASTNÍ</a:t>
            </a: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637301" cy="12588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PODSTATNÁ  JMÉNA  OBECNÁ  A  VLASTNÍ 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Obecná podstatná jména:</a:t>
            </a:r>
          </a:p>
          <a:p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označují osobu, zvíře, věc téhož druhu.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PÍŠEME JE MALÝM POČÁTEČNÍM PÍSMENEM.</a:t>
            </a:r>
          </a:p>
          <a:p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Př.:  člověk, pes, hora</a:t>
            </a:r>
          </a:p>
          <a:p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Vlastní podstatná jména:</a:t>
            </a:r>
          </a:p>
          <a:p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Označují určitou osobu, zvíře, věc.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PÍŠEME JE S VELKÝM POČÁTEČNÍM PÍSMENEM.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Jan,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Alík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Sněžka</a:t>
            </a:r>
          </a:p>
          <a:p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835696" y="1340768"/>
          <a:ext cx="6096000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CH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CH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Ý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Ú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Ř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63688" y="548680"/>
            <a:ext cx="6323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Vyhledejte různá povolání rodu mužského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57130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Např.: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PEKAŘ, VOJÁK, KOUZELNÍK, ZEDNÍK, INŽENÝR,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ÚŘEDNÍK, KOMINÍK, ŘEDITEL, KUCHAŘ, ŘEZNÍK,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UČITEL, MALÍŘ, INŽENÝR, PILOT, atd.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606843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daných větách najděte všechna vlastní</a:t>
            </a:r>
          </a:p>
          <a:p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odstatná jména.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Jaroslav Seifert napsal básnickou sbírku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Maminka. Letošní Velikonoce jsme strávili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chalupě. Bratr se učil Máj od Karla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Hynka Máchy. Rodiče mě čekali u hotelu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Slunce. Dědeček hrál fotbal za Slávii.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Letos jsem navštívila Itálii, Řecko a Francii.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Kolem Slunce obíhají také planety Uran,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Neptun a Pluto.</a:t>
            </a:r>
          </a:p>
        </p:txBody>
      </p:sp>
    </p:spTree>
    <p:extLst>
      <p:ext uri="{BB962C8B-B14F-4D97-AF65-F5344CB8AC3E}">
        <p14:creationId xmlns:p14="http://schemas.microsoft.com/office/powerpoint/2010/main" val="1055255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58279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Všechna podstatná jména, která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začínají</a:t>
            </a: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velkým počátečním písmenem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patří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vlastní podstatná jména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Ostatní jsou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obecná.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9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5473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658</TotalTime>
  <Words>320</Words>
  <Application>Microsoft Office PowerPoint</Application>
  <PresentationFormat>Předvádění na obrazovce (4:3)</PresentationFormat>
  <Paragraphs>177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PODSTATNÁ JMÉNA OBECNÁ A VLASTNÍ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OEM</cp:lastModifiedBy>
  <cp:revision>30</cp:revision>
  <dcterms:created xsi:type="dcterms:W3CDTF">2010-07-02T10:51:56Z</dcterms:created>
  <dcterms:modified xsi:type="dcterms:W3CDTF">2011-11-18T11:23:25Z</dcterms:modified>
</cp:coreProperties>
</file>