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56" r:id="rId3"/>
    <p:sldId id="257" r:id="rId4"/>
    <p:sldId id="258" r:id="rId5"/>
    <p:sldId id="259" r:id="rId6"/>
    <p:sldId id="260" r:id="rId7"/>
    <p:sldId id="285" r:id="rId8"/>
    <p:sldId id="284" r:id="rId9"/>
    <p:sldId id="286" r:id="rId10"/>
    <p:sldId id="261" r:id="rId11"/>
    <p:sldId id="262" r:id="rId12"/>
    <p:sldId id="263" r:id="rId13"/>
    <p:sldId id="282" r:id="rId14"/>
    <p:sldId id="283" r:id="rId15"/>
    <p:sldId id="28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02011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VY_32_INOVACE_10_Druhy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zájmen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Druhy zájmen</a:t>
            </a:r>
            <a:r>
              <a:rPr lang="cs-CZ" u="sng" smtClean="0"/>
              <a:t/>
            </a:r>
            <a:br>
              <a:rPr lang="cs-CZ" u="sng" smtClean="0"/>
            </a:br>
            <a:r>
              <a:rPr lang="cs-CZ" sz="2800" u="sng" smtClean="0"/>
              <a:t>Tvarosloví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Šárka Fulínová</a:t>
            </a:r>
          </a:p>
          <a:p>
            <a:r>
              <a:rPr lang="cs-CZ" b="1" i="1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7440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ZÁJMENA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Zastupují podstatná jména nebo na ně odkazují.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Druhy zájmen: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1.  osobní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označují první, druhou nebo třetí 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osobu: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já, ty, on, ona, ono,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my, vy, oni, ony, ona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+ zvratné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se, si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09388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2"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přivlastňovací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přivlastňují první, druhé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nebo třetí osobě: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můj, tvůj, náš,</a:t>
            </a:r>
          </a:p>
          <a:p>
            <a:pPr marL="514350" indent="-514350"/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       váš, jeho, její,</a:t>
            </a:r>
          </a:p>
          <a:p>
            <a:pPr marL="514350" indent="-514350"/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       jejich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+ zvratné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svůj</a:t>
            </a:r>
          </a:p>
          <a:p>
            <a:pPr marL="514350" indent="-514350"/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ukazovací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ukazují na určitou osobu, zvíře,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věc……: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ten, tento, tenhle, </a:t>
            </a:r>
          </a:p>
          <a:p>
            <a:pPr marL="514350" indent="-514350"/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onen, takový, týž, </a:t>
            </a:r>
          </a:p>
          <a:p>
            <a:pPr marL="514350" indent="-514350"/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tentýž, sám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80728"/>
            <a:ext cx="7809125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4"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tázací –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ptáme se na osobu, zvíře, věc….: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kdo?, co?, jaký?, který?, čí?</a:t>
            </a:r>
          </a:p>
          <a:p>
            <a:pPr marL="514350" indent="-514350"/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5.  vztažná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připojují k sobě věty v souvětí: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kdo, co, jaký, který, čí, jenž</a:t>
            </a:r>
          </a:p>
          <a:p>
            <a:pPr marL="514350" indent="-514350"/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6"/>
            </a:pP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6"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záporná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popírají existenci osoby, zvířete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věci…: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nikdo, nijaký, žádný,</a:t>
            </a:r>
          </a:p>
          <a:p>
            <a:pPr marL="514350" indent="-514350"/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ničí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805861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6. neurčitá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blíže neurčují, o kom nebo o čem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řeč: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leckdo, lecco, leckterý,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ledakdo, kdekdo, málokdo,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kdosi, kdokoli, kterýsi….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537999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VYLUŠTĚTE  TAJENKU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roční období, které začíná 21.12.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zimní svátky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roční období, které začíná 21.3.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roční období, které začíná 23.9.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jarní svátky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dovolená žáků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synonymum ke slovu doba</a:t>
            </a:r>
          </a:p>
          <a:p>
            <a:pPr marL="457200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683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VYLUŠTĚTE  TAJENKU.</a:t>
            </a:r>
            <a:endParaRPr lang="cs-CZ" sz="2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11960" y="2204864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716016" y="220486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20072" y="220486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24128" y="220486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11960" y="270892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07904" y="270892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270892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20072" y="270892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24128" y="270892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28184" y="270892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11960" y="3212976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16016" y="3212976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20072" y="3212976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24128" y="3212976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11960" y="371703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07904" y="3717032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03848" y="3717032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699792" y="3717032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95736" y="3717032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691680" y="3717032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707904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11960" y="42210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716016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20072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724128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28184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32240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236296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740352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244408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211960" y="4725144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707904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03848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699792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195736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691680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716016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220072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724128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211960" y="522920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707904" y="522920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716016" y="5229200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3635896" y="2204864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203848" y="2780928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07904" y="3212976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187624" y="3789040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203848" y="4293096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259632" y="4797152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3848" y="5301208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2"/>
            <a:ext cx="490230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ZÁJMENA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IMA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V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NOCE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ARO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PODZI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V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LIKONOCE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PRÁZD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INY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Č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3131840" y="1700808"/>
            <a:ext cx="1080120" cy="2160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08644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daných slov vyhledejte zájmena a určete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 druh.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Můj, malý, svoje, dům, když, on, pro, vzadu,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nějaký, kdosi, budík, toto, kéž, hurá, jeho,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dědečkův, kdo, pod, čtyři, nikdo, ona, náš, se,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kam, sám, nacvič, zazpívají, kdokoli, žádný,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brzy, je, takový, vy, někde, někdo, co, my.</a:t>
            </a:r>
          </a:p>
          <a:p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2713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Můj,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malý,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svoje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dům, když,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pro, vzadu,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nějaký, kdosi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budík,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toto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kéž, hurá,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jeho,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dědečkův,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kdo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pod, čtyři,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nikdo,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kam,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sám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nacvič, zazpívají,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kdokoli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žádný,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brzy, je, takový,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vy, někdo, co, my.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91434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můj – přivlastňovací,      se – osobní (zvratné)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svoje –přivlastňovací,    sám – ukazovací,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on – osobní,                     kdokoli – neurčité,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nějaký –neurčité,             vy – osobní,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kdosi – neurčité,              někdo – neurčité,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toto – ukazovací,             co – tázací (vztažné),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jeho – přivlastňovací,     my – osobní,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kdo – tázací (vztažné),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nikdo – záporné,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ona – osobní,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náš – přivlastňovací,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S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404664"/>
            <a:ext cx="79047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/>
              <a:t>OSMISMĚRKA – </a:t>
            </a:r>
            <a:r>
              <a:rPr lang="cs-CZ" sz="2400" b="1" dirty="0" smtClean="0"/>
              <a:t>vyhledejte zájmena a určete</a:t>
            </a:r>
          </a:p>
          <a:p>
            <a:r>
              <a:rPr lang="cs-CZ" sz="2400" b="1" dirty="0" smtClean="0"/>
              <a:t>jejich druh.</a:t>
            </a:r>
          </a:p>
          <a:p>
            <a:endParaRPr lang="cs-CZ" sz="2400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728975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OSOBNÍ: oni, vy, se, on, ty, nám, my, já, ti.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UKAZOVACÍ: tento, tentýž, takový, ten, sám,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ti, to.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PŘIVLASTŇOVACÍ: náš, svůj, její, můj, váš.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TÁZACÍ: jaký, co, čí.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VZTAŽNÁ: jaký, co, čí, jenž.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NEURČITÁ: kdosi, některý, každý, všechen,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kdokoli.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ZÁPORNÁ: nikdo, nic, žádný, ničí.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71351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411</TotalTime>
  <Words>756</Words>
  <Application>Microsoft Office PowerPoint</Application>
  <PresentationFormat>Předvádění na obrazovce (4:3)</PresentationFormat>
  <Paragraphs>236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Prezentace aplikace PowerPoint</vt:lpstr>
      <vt:lpstr>Druhy zájmen Tvarosloví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OEM</dc:creator>
  <cp:lastModifiedBy>OEM</cp:lastModifiedBy>
  <cp:revision>18</cp:revision>
  <dcterms:created xsi:type="dcterms:W3CDTF">2010-07-06T06:16:22Z</dcterms:created>
  <dcterms:modified xsi:type="dcterms:W3CDTF">2011-11-18T11:22:24Z</dcterms:modified>
</cp:coreProperties>
</file>