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56" r:id="rId3"/>
    <p:sldId id="264" r:id="rId4"/>
    <p:sldId id="265" r:id="rId5"/>
    <p:sldId id="266" r:id="rId6"/>
    <p:sldId id="267" r:id="rId7"/>
    <p:sldId id="277" r:id="rId8"/>
    <p:sldId id="278" r:id="rId9"/>
    <p:sldId id="27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15C6AF0-57B3-4EAB-AF9C-8453056D265E}" type="datetimeFigureOut">
              <a:rPr lang="cs-CZ" smtClean="0"/>
              <a:pPr/>
              <a:t>19.4.2012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68C0093-5E79-4501-8F15-19EF0AD6E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4581334"/>
              </p:ext>
            </p:extLst>
          </p:nvPr>
        </p:nvGraphicFramePr>
        <p:xfrm>
          <a:off x="647564" y="4941168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Tvarosloví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VY_32_INOVACE_11_Mluvnické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významy zájmen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MLUVNICKÉ VÝZNAMY ZÁJMEN</a:t>
            </a:r>
            <a:br>
              <a:rPr lang="cs-CZ" sz="3200" u="sng" dirty="0" smtClean="0">
                <a:latin typeface="Arial" pitchFamily="34" charset="0"/>
                <a:cs typeface="Arial" pitchFamily="34" charset="0"/>
              </a:rPr>
            </a:br>
            <a:r>
              <a:rPr lang="cs-CZ" sz="3200" u="sng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VAROSLOVÍ</a:t>
            </a:r>
            <a:endParaRPr lang="cs-CZ" sz="32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92280" y="5805264"/>
            <a:ext cx="1579712" cy="482352"/>
          </a:xfrm>
        </p:spPr>
        <p:txBody>
          <a:bodyPr>
            <a:normAutofit/>
          </a:bodyPr>
          <a:lstStyle/>
          <a:p>
            <a:r>
              <a:rPr lang="cs-CZ" sz="1100" b="1" i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i="1" dirty="0" smtClean="0">
                <a:latin typeface="Arial" pitchFamily="34" charset="0"/>
                <a:cs typeface="Arial" pitchFamily="34" charset="0"/>
              </a:rPr>
              <a:t>2.ZŠ Dobříš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036174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 zájmen určujeme:</a:t>
            </a: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</a:t>
            </a: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    </a:t>
            </a:r>
            <a:endParaRPr lang="cs-CZ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331640" y="1844824"/>
            <a:ext cx="1872208" cy="7920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PÁD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4067944" y="1916832"/>
            <a:ext cx="1944216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ČÍSLO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2555776" y="3068960"/>
            <a:ext cx="2160240" cy="7920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VZOR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971600" y="4653136"/>
            <a:ext cx="3240360" cy="144016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JMENNÝ ROD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148064" y="4221088"/>
            <a:ext cx="3024336" cy="136815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DRUH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052736"/>
            <a:ext cx="842570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Podle toho, zda zájmena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vyjadřují rod,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rozlišujeme zájmena: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/>
            <a:r>
              <a:rPr lang="cs-CZ" sz="28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1. bezrodá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– já, ty, my, vy, se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(mají pro všechny rody stejný tvar),</a:t>
            </a:r>
          </a:p>
          <a:p>
            <a:pPr marL="514350" indent="-514350"/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/>
            <a:r>
              <a:rPr lang="cs-CZ" sz="28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2. rodová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– ten, ta, to, on, ona, ono, můj, 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který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…..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08720"/>
            <a:ext cx="8231741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Zájmena bezrodá</a:t>
            </a:r>
          </a:p>
          <a:p>
            <a:endParaRPr lang="cs-CZ" sz="2800" b="1" i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lphaLcParenR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zájmeno </a:t>
            </a:r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já:</a:t>
            </a:r>
          </a:p>
          <a:p>
            <a:pPr marL="514350" indent="-514350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2.pádová otázka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mě, mne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(tě, tebe)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3.pádová otázka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(neužívat po předložce, při důrazu,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na začátku věty),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mně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(tobě)</a:t>
            </a:r>
            <a:endParaRPr lang="cs-CZ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4.pádová otázka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mě, mne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6.pádová otázka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mně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7.pádová otázka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mnou</a:t>
            </a:r>
          </a:p>
          <a:p>
            <a:endParaRPr lang="cs-CZ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b) zájmeno </a:t>
            </a:r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ty: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delší tvary se používají po předložce, při důrazu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a na začátku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věty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80728"/>
            <a:ext cx="6691255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c) zájmeno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my</a:t>
            </a:r>
          </a:p>
          <a:p>
            <a:endParaRPr lang="cs-CZ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my -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všichni      My půjdeme do kina.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mi -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já                Dej mi to pero.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námi -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7.pádová otázka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d) psaní </a:t>
            </a:r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 sebou x sebou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8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 sebou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nemám s sebou oblečení (u sebe),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vezmi s sebou (s tebou)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8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sebou</a:t>
            </a:r>
          </a:p>
          <a:p>
            <a:r>
              <a:rPr lang="cs-CZ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házel sebou (sám sebou)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7671972" cy="6432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DOPLŇ  SPRÁVNÉ  TVARY  ZÁJMEN  V  ZÁVORCE.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Na (já)___ se to nevztahuje. (Ty)____ to neukážu.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(Se)______ uškodil. (Já)____ se to netýká. (Ty)___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 neptal? (Já)___ se neomluvil. Dal to (ty)______?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Obrátil se ke (já)_____. (Já)______ to neříkej.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Šli s (my)_______ a sdělili (my)_______ o (vy)_____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zajímavé věci. Pojedou s (my)____ na dovolenou.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Už jsme s (vy)_____ nepočítali. Daroval (já)__ pero.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908720"/>
            <a:ext cx="7731219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ŘEŠENÍ.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mě,mne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se to nevztahuje.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Tobě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to neukážu.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Sobě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uškodil.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Mě, mne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se to netýká.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Tebe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se neptal.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Mně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se neomluvil. Dal to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tobě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Obrátil se ke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mně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Mně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to neříkej. Šli s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námi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a sdělili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nám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o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vás 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zajímavé věci. Pojedou s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námi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na dovolenou?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Už jsme s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vámi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nepočítali. Daroval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mi, mně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pero.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57594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0418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435</TotalTime>
  <Words>399</Words>
  <Application>Microsoft Office PowerPoint</Application>
  <PresentationFormat>Předvádění na obrazovce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Snímek 1</vt:lpstr>
      <vt:lpstr>MLUVNICKÉ VÝZNAMY ZÁJMEN TVAROSLOVÍ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ZÁJMENA</dc:title>
  <dc:creator>OEM</dc:creator>
  <cp:lastModifiedBy>Vaše jméno</cp:lastModifiedBy>
  <cp:revision>19</cp:revision>
  <dcterms:created xsi:type="dcterms:W3CDTF">2010-07-06T06:16:22Z</dcterms:created>
  <dcterms:modified xsi:type="dcterms:W3CDTF">2012-04-19T17:03:43Z</dcterms:modified>
</cp:coreProperties>
</file>