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56" r:id="rId3"/>
    <p:sldId id="268" r:id="rId4"/>
    <p:sldId id="269" r:id="rId5"/>
    <p:sldId id="279" r:id="rId6"/>
    <p:sldId id="280" r:id="rId7"/>
    <p:sldId id="270" r:id="rId8"/>
    <p:sldId id="272" r:id="rId9"/>
    <p:sldId id="271" r:id="rId10"/>
    <p:sldId id="273" r:id="rId11"/>
    <p:sldId id="274" r:id="rId12"/>
    <p:sldId id="275" r:id="rId13"/>
    <p:sldId id="276" r:id="rId14"/>
    <p:sldId id="281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05268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VY_32_INOVACE_12_Skloňování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zájmen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SKLOŇOVÁNÍ ZÁJMEN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/>
            </a:r>
            <a:br>
              <a:rPr lang="cs-CZ" u="sng" smtClean="0">
                <a:latin typeface="Arial" pitchFamily="34" charset="0"/>
                <a:cs typeface="Arial" pitchFamily="34" charset="0"/>
              </a:rPr>
            </a:br>
            <a:r>
              <a:rPr lang="cs-CZ" u="sng" smtClean="0">
                <a:latin typeface="Arial" pitchFamily="34" charset="0"/>
                <a:cs typeface="Arial" pitchFamily="34" charset="0"/>
              </a:rPr>
              <a:t>Tvarosloví</a:t>
            </a:r>
            <a:endParaRPr lang="cs-CZ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5805264"/>
            <a:ext cx="1690528" cy="504056"/>
          </a:xfrm>
        </p:spPr>
        <p:txBody>
          <a:bodyPr>
            <a:normAutofit/>
          </a:bodyPr>
          <a:lstStyle/>
          <a:p>
            <a:r>
              <a:rPr lang="cs-CZ" sz="1100" b="1" i="1" dirty="0" smtClean="0"/>
              <a:t>Šárka Fulínová</a:t>
            </a:r>
          </a:p>
          <a:p>
            <a:r>
              <a:rPr lang="cs-CZ" sz="1100" b="1" i="1" dirty="0" smtClean="0"/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908720"/>
            <a:ext cx="7991290" cy="82791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-4.p.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tu naši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x 2.,3.,6.p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té naší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(u vzoru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náš je krátké i tam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kde je u vzoru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ten samohláska krátká nebo ě)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7.p.č.mn. –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těmi našimi,</a:t>
            </a:r>
          </a:p>
          <a:p>
            <a:pPr marL="514350" indent="-514350">
              <a:buAutoNum type="arabicParenR" startAt="2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-podle vzoru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skloňují ukazovací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zájmena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tento, tenhle,onen</a:t>
            </a:r>
          </a:p>
          <a:p>
            <a:pPr marL="514350" indent="-514350">
              <a:buAutoNum type="arabicParenR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-podle vzoru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skloňuje zájmeno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kdo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(někdo, kdosi, ledakdo, nikdo…)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-rozdíl je v 7. pádě – tím, ale kým</a:t>
            </a: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55527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 startAt="4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-podle vzor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skloňuje zájmeno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co,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(něco, cosi, ledaco, nic,…)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-ve 4.pádě má 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i tvar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nač, 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zač, oč.</a:t>
            </a:r>
          </a:p>
          <a:p>
            <a:pPr marL="514350" indent="-514350"/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19292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PROCVIČUJ  DANÉ  TVARY  ZÁJMEN  V  ZÁVORKÁCH.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(Náš)____ stůl stojí na terase. Přijel s (náš) _____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dědečkem. Představil nám (náš)____ novou tetu.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(tento)____ skříni jsou poskládány utěrky. Slyšel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zpívat (tento)_____ dívku. Nejsem spokojen s (tento)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______ výsledkem. Přečetla (váš)____ závěrečnou práci.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Bavili jsme se i bez (váš)____ kamarádky.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(Váš)___ dceru učil hrát tenis Jaromír.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82048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(Ten)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stůl stojí na terase. Přijel s (tím)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naším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dědečkem. Představil nám (tu)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naši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novou tetu. V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této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skříni jsou poskládány utěrky. Slyšel zpívat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tuto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dívku.</a:t>
            </a:r>
          </a:p>
          <a:p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Nejsem spokojen s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tímto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výsledkem. Přečetla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vaši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závěrečnou práci. Bavili jsme se bez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vaší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kamarádky.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Vaši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dceru učil hrát tenis Jaromír.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04664"/>
            <a:ext cx="7402989" cy="76020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 - </a:t>
            </a:r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zájmena rodová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on, ona, ono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skloňuje podle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vzoru náš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(jednotné číslo)</a:t>
            </a:r>
          </a:p>
          <a:p>
            <a:pPr marL="514350" indent="-51435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1.p.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                             ona                  ono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2.p.  jeho, ho,jej               jí                       jeho,ho,jej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3.p.  jemu, mu                  jí                       jemu,mu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4.p.  jej, ho, -ň                  ji                       ho,je,jej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jeho (pouze živ.)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6.p.  (o) něm                    (o) ní                 (o) něm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7.p.   jím                            jí                       jím</a:t>
            </a:r>
          </a:p>
          <a:p>
            <a:pPr marL="514350" indent="-51435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052736"/>
            <a:ext cx="7601761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vzor náš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(množné číslo)</a:t>
            </a:r>
          </a:p>
          <a:p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1.p.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(živ.),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(než.)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ony                      ona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2.p.                                          jich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3.p.                                          jim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4.p.                                          Je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6.p.                                          (o) nich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7.p.                                          Jimi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indent="-457200">
              <a:buAutoNum type="alphaLcParenR" startAt="2"/>
            </a:pP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 předložce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 souhláska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mění na souhlásku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ň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(psané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ní-, ni-, ně-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7.p.ot.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jím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 s ním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790915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 ZÁJMEN– </a:t>
            </a:r>
            <a:r>
              <a:rPr lang="cs-CZ" sz="2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podle vzorů </a:t>
            </a:r>
          </a:p>
          <a:p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přídavných jmen</a:t>
            </a:r>
          </a:p>
          <a:p>
            <a:endParaRPr lang="cs-CZ" sz="2800" b="1" i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můj, tvůj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skloňují podle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vzoru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mladý, *</a:t>
            </a:r>
          </a:p>
          <a:p>
            <a:pPr marL="514350" indent="-514350">
              <a:buAutoNum type="alphaLcParenR" startAt="2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měkké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i, í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píše pouze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1. a 5.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p.č.mn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muž. živ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mí, tví sourozenci, </a:t>
            </a:r>
          </a:p>
          <a:p>
            <a:pPr marL="514350" indent="-514350">
              <a:buAutoNum type="alphaLcParenR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zvratným zájmenem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svůj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přivlastňujeme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osobě, která je vyjádřena podmětem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( Já jsem si svou, svoji skříň uklidil),</a:t>
            </a:r>
          </a:p>
          <a:p>
            <a:pPr marL="514350" indent="-514350">
              <a:buAutoNum type="alphaLcParenR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její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skloňuje podle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vzoru jarní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(2.p.č.mn. – z jejích učebnic), 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74646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lphaLcParenR" startAt="5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který, jaký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 skloňují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 vzoru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mladý,</a:t>
            </a:r>
          </a:p>
          <a:p>
            <a:pPr marL="514350" indent="-514350">
              <a:buAutoNum type="alphaLcParenR" startAt="6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 skloňuje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 vzoru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jarní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>
              <a:buAutoNum type="alphaLcParenR" startAt="6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sám, samý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 skloňuje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jako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mlád, mladý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h)  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jejich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je nesklonné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ch)zájmeno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týž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 skloňuje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jako vzor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mladý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(mladého: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tého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-ž, mladé: té-že)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19780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*číslo jednotné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1.p.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můj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pes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dům)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má,moje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mé,moje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2.p.      mého                     mé, (mojí)     mého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3.p.      mému                    mé, (mojí)     mému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4.p.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mého (psa)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mou, moji     mé, moje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můj (dům)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5.p.      můj pane!              má! moje!     mé! moje!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6.p.      (o) mém                 (o) mé, mojí  (o) mém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7.p.      mým                       mou,(mojí)    mým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63542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*číslo množné </a:t>
            </a:r>
          </a:p>
          <a:p>
            <a:pPr>
              <a:buFont typeface="Arial" charset="0"/>
              <a:buChar char="•"/>
            </a:pPr>
            <a:endParaRPr lang="cs-CZ" sz="24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1.p.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mí, moji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(psi)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mé, moje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má, moje</a:t>
            </a:r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mé, moje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(domy)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(kočky)               (štěňata)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2.p.                                     mých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3.p.                                      mým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4.p.  mé, moje                    mé, moje            má, moje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(psy)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(domy)       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(kočky)              (štěňata)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5.p.  mí! moji!                     mé! moje!          má! moje!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6.p.                                    (o) mých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7.p.                                    (s) mými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2696"/>
            <a:ext cx="7861896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 POSTUPNĚ  TVARY  ZÁJMEN  on,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ona, ono.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Dívali se na__________. Připomeňte______,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kdy tam půjdete. Seřadili se bez ________.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Umyl společně s ______ na stěnách nápisy.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Ujasnili si o _________ vše.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809228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Dívali se 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něj, něho (naň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);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něj, ně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ně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Připomeňte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jim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kdy tam půjdete.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Seřadili se bez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něho, něj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něho, něj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nich.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Umyl společně s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ním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ním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nimi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na stěnách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nápisy. Ujasnili si o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něm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něm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nich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vše.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10666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414</TotalTime>
  <Words>853</Words>
  <Application>Microsoft Office PowerPoint</Application>
  <PresentationFormat>Předvádění na obrazovce (4:3)</PresentationFormat>
  <Paragraphs>165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Prezentace aplikace PowerPoint</vt:lpstr>
      <vt:lpstr>SKLOŇOVÁNÍ ZÁJMEN Tvarosloví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OEM</dc:creator>
  <cp:lastModifiedBy>OEM</cp:lastModifiedBy>
  <cp:revision>19</cp:revision>
  <dcterms:created xsi:type="dcterms:W3CDTF">2010-07-06T06:16:22Z</dcterms:created>
  <dcterms:modified xsi:type="dcterms:W3CDTF">2011-11-18T11:21:31Z</dcterms:modified>
</cp:coreProperties>
</file>