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65621938-80E1-4253-83AB-E698DABC5A06}">
          <p14:sldIdLst>
            <p14:sldId id="256"/>
            <p14:sldId id="267"/>
            <p14:sldId id="257"/>
            <p14:sldId id="258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01128347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obvod čtverce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III/2/MAT/2/1/1-23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procvičí obvod čtverce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Čtverec, obvod čtverce, jednotky obvodu, 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25.10.2013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6519672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Obvod čtverce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7121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Obvod čtverce - procvičování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060848"/>
            <a:ext cx="8640959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Opakování: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Základní vlastnosti čtverce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Výpočet obvodu čtverce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FF00"/>
                </a:solidFill>
              </a:rPr>
              <a:t>O = 4 . 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Převody jednotek délky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084168" y="2852936"/>
            <a:ext cx="1872208" cy="17281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1997" y="4518612"/>
            <a:ext cx="504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3717032"/>
            <a:ext cx="472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428133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km           m             dm           cm           mm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</a:t>
            </a:r>
            <a:r>
              <a:rPr lang="cs-CZ" b="1" dirty="0" smtClean="0">
                <a:solidFill>
                  <a:srgbClr val="FF0000"/>
                </a:solidFill>
              </a:rPr>
              <a:t>. 1000        . 10             . 10            . 10     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Dané jednotky převeď na metry: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3, 6 km     = 3,6 . 1000 = 3600 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25 cm        =  25 : 100    = 0, 25 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19 mm      =  19 : 1000  = 0, 019 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4 589 dm = 4 589 : 10 = 458, 9 m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Převody jednotek délky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Oblouk 4"/>
          <p:cNvSpPr/>
          <p:nvPr/>
        </p:nvSpPr>
        <p:spPr>
          <a:xfrm rot="8359439">
            <a:off x="872734" y="1455956"/>
            <a:ext cx="1013460" cy="848481"/>
          </a:xfrm>
          <a:prstGeom prst="arc">
            <a:avLst>
              <a:gd name="adj1" fmla="val 16695880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8028196">
            <a:off x="3181829" y="1486245"/>
            <a:ext cx="819436" cy="80461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8120257">
            <a:off x="4334717" y="1524706"/>
            <a:ext cx="810004" cy="81418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7773774">
            <a:off x="1916724" y="1431352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Příklad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Vypočítej délku strany čtverce, jestliže jeho obvod měří 524 cm.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Postup řešení:   zápis známých hodnot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označení neznámé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vzorec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výpočet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odpověď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7904" y="2862228"/>
            <a:ext cx="1368152" cy="1358860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=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524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cm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335699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249289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498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844824"/>
            <a:ext cx="8028880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 = 524 cm</a:t>
            </a:r>
          </a:p>
          <a:p>
            <a:pPr marL="0" indent="0">
              <a:buNone/>
            </a:pPr>
            <a:r>
              <a:rPr lang="cs-CZ" u="sng" dirty="0"/>
              <a:t>a</a:t>
            </a:r>
            <a:r>
              <a:rPr lang="cs-CZ" u="sng" dirty="0" smtClean="0"/>
              <a:t> = x /cm/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o      = 4 . a                                </a:t>
            </a:r>
            <a:r>
              <a:rPr lang="cs-CZ" dirty="0" smtClean="0"/>
              <a:t>524 : 4 = 131</a:t>
            </a:r>
          </a:p>
          <a:p>
            <a:pPr marL="0" indent="0">
              <a:buNone/>
            </a:pPr>
            <a:r>
              <a:rPr lang="cs-CZ" dirty="0" smtClean="0"/>
              <a:t>524 = 4  . a</a:t>
            </a:r>
          </a:p>
          <a:p>
            <a:pPr marL="0" indent="0">
              <a:buNone/>
            </a:pPr>
            <a:r>
              <a:rPr lang="cs-CZ" dirty="0" smtClean="0"/>
              <a:t>a      = 524 : 4</a:t>
            </a:r>
          </a:p>
          <a:p>
            <a:pPr marL="0" indent="0">
              <a:buNone/>
            </a:pPr>
            <a:r>
              <a:rPr lang="cs-CZ" u="sng" dirty="0" smtClean="0"/>
              <a:t>a      = 131 cm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Délka</a:t>
            </a:r>
            <a:r>
              <a:rPr lang="cs-CZ" u="sng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strany čtverce měří 131 cm.</a:t>
            </a:r>
          </a:p>
        </p:txBody>
      </p:sp>
    </p:spTree>
    <p:extLst>
      <p:ext uri="{BB962C8B-B14F-4D97-AF65-F5344CB8AC3E}">
        <p14:creationId xmlns:p14="http://schemas.microsoft.com/office/powerpoint/2010/main" xmlns="" val="226385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17384328"/>
              </p:ext>
            </p:extLst>
          </p:nvPr>
        </p:nvGraphicFramePr>
        <p:xfrm>
          <a:off x="755573" y="1809864"/>
          <a:ext cx="691277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385"/>
                <a:gridCol w="3456385"/>
              </a:tblGrid>
              <a:tr h="36188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Strana čtverce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Obvod čtverce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6188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</a:t>
                      </a:r>
                      <a:r>
                        <a:rPr lang="cs-CZ" sz="2400" b="1" baseline="0" dirty="0" smtClean="0"/>
                        <a:t> cm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6188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44</a:t>
                      </a:r>
                      <a:r>
                        <a:rPr lang="cs-CZ" sz="2400" b="1" baseline="0" dirty="0" smtClean="0"/>
                        <a:t> mm</a:t>
                      </a:r>
                      <a:endParaRPr lang="cs-CZ" sz="2400" b="1" dirty="0"/>
                    </a:p>
                  </a:txBody>
                  <a:tcPr/>
                </a:tc>
              </a:tr>
              <a:tr h="36188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 m</a:t>
                      </a:r>
                      <a:endParaRPr lang="cs-CZ" sz="2400" b="1" dirty="0"/>
                    </a:p>
                  </a:txBody>
                  <a:tcPr/>
                </a:tc>
              </a:tr>
              <a:tr h="356922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128 cm</a:t>
                      </a:r>
                      <a:endParaRPr lang="cs-CZ" sz="2400" b="1" dirty="0"/>
                    </a:p>
                  </a:txBody>
                  <a:tcPr/>
                </a:tc>
              </a:tr>
              <a:tr h="36188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4,5 dm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6292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600 m</a:t>
                      </a:r>
                      <a:endParaRPr lang="cs-CZ" sz="2400" b="1" dirty="0"/>
                    </a:p>
                  </a:txBody>
                  <a:tcPr/>
                </a:tc>
              </a:tr>
              <a:tr h="36188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r>
                        <a:rPr lang="cs-CZ" sz="2400" b="1" baseline="0" dirty="0" smtClean="0"/>
                        <a:t> m</a:t>
                      </a:r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Příklad: Doplň chybějící údaje v tabulce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923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80002350"/>
              </p:ext>
            </p:extLst>
          </p:nvPr>
        </p:nvGraphicFramePr>
        <p:xfrm>
          <a:off x="971600" y="2204864"/>
          <a:ext cx="7560840" cy="3682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420"/>
                <a:gridCol w="37804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Strana čtverce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Obvod čtverce (o= 4 . a)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 cm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32 cm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8228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11 mm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44 mm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12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32 cm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128 cm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4,5 dm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18 dm 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150 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600 m 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7 mm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28 mm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6274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Příklad: </a:t>
            </a:r>
            <a:r>
              <a:rPr lang="cs-CZ" sz="3200" b="1" dirty="0" smtClean="0">
                <a:solidFill>
                  <a:schemeClr val="tx1"/>
                </a:solidFill>
              </a:rPr>
              <a:t>Kolikrát</a:t>
            </a: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smtClean="0">
                <a:solidFill>
                  <a:schemeClr val="tx1"/>
                </a:solidFill>
              </a:rPr>
              <a:t>se zvětší obvod čtverce, jestliže se jeho strana zvětší dvakrát?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568951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Řešení: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= 4 cm                                           a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₁  = 8 cm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  <a:latin typeface="Candara"/>
              </a:rPr>
              <a:t>o = x cm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o₁  = x₁ cm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o = 4 . a                                            o₁   = 4 . a₁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o = 4 . 4                                            o₁   = 4 . 8 </a:t>
            </a:r>
          </a:p>
          <a:p>
            <a:pPr marL="0" indent="0">
              <a:buNone/>
            </a:pPr>
            <a:r>
              <a:rPr lang="cs-CZ" u="sng" dirty="0">
                <a:solidFill>
                  <a:schemeClr val="tx1"/>
                </a:solidFill>
                <a:latin typeface="Candara"/>
              </a:rPr>
              <a:t>o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 = 16 cm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o₁   = 32 cm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32 : 16 = 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</a:rPr>
              <a:t>Obvod se zvětší dvakrát.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Můžeme danou úlohu řešit obecně?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336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496943" cy="44973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Ano, můžeme.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 = 4 . a                                                              o = 4 . 2a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o = 4a </a:t>
            </a:r>
            <a:r>
              <a:rPr lang="cs-CZ" sz="2000" b="1" dirty="0" smtClean="0">
                <a:solidFill>
                  <a:srgbClr val="FF0000"/>
                </a:solidFill>
              </a:rPr>
              <a:t>jednotek délky  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o = 8a </a:t>
            </a:r>
            <a:r>
              <a:rPr lang="cs-CZ" sz="2000" b="1" dirty="0" smtClean="0">
                <a:solidFill>
                  <a:srgbClr val="FF0000"/>
                </a:solidFill>
              </a:rPr>
              <a:t>jednotek délky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8a : 4a = 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Obvod čtverce se zvětšil dvakrát.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2564904"/>
            <a:ext cx="914400" cy="85324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12160" y="2060848"/>
            <a:ext cx="1800200" cy="172819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991526"/>
            <a:ext cx="370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299152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216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700">
                <a:cs typeface="Arial" pitchFamily="34" charset="0"/>
              </a:rPr>
              <a:t>. </a:t>
            </a:r>
            <a:endParaRPr lang="cs-CZ" sz="1700" dirty="0">
              <a:cs typeface="Arial" pitchFamily="34" charset="0"/>
            </a:endParaRPr>
          </a:p>
          <a:p>
            <a:endParaRPr lang="cs-CZ" sz="17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937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1420</TotalTime>
  <Words>492</Words>
  <Application>Microsoft Office PowerPoint</Application>
  <PresentationFormat>Předvádění na obrazovce (4:3)</PresentationFormat>
  <Paragraphs>122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Obvod čtverce</vt:lpstr>
      <vt:lpstr>Obvod čtverce - procvičování</vt:lpstr>
      <vt:lpstr>Převody jednotek délky</vt:lpstr>
      <vt:lpstr>Příklad</vt:lpstr>
      <vt:lpstr>Řešení</vt:lpstr>
      <vt:lpstr>Příklad: Doplň chybějící údaje v tabulce</vt:lpstr>
      <vt:lpstr>Řešení</vt:lpstr>
      <vt:lpstr>Příklad: Kolikrát  se zvětší obvod čtverce, jestliže se jeho strana zvětší dvakrát?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220</cp:revision>
  <dcterms:created xsi:type="dcterms:W3CDTF">2013-01-16T20:09:48Z</dcterms:created>
  <dcterms:modified xsi:type="dcterms:W3CDTF">2015-07-15T19:57:55Z</dcterms:modified>
</cp:coreProperties>
</file>