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361" r:id="rId2"/>
    <p:sldId id="370" r:id="rId3"/>
    <p:sldId id="362" r:id="rId4"/>
    <p:sldId id="363" r:id="rId5"/>
    <p:sldId id="364" r:id="rId6"/>
    <p:sldId id="365" r:id="rId7"/>
    <p:sldId id="366" r:id="rId8"/>
    <p:sldId id="367" r:id="rId9"/>
    <p:sldId id="368" r:id="rId10"/>
    <p:sldId id="369" r:id="rId11"/>
  </p:sldIdLst>
  <p:sldSz cx="9144000" cy="5143500" type="screen16x9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66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Střední styl 1 – zvýraznění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6866" autoAdjust="0"/>
  </p:normalViewPr>
  <p:slideViewPr>
    <p:cSldViewPr>
      <p:cViewPr varScale="1">
        <p:scale>
          <a:sx n="105" d="100"/>
          <a:sy n="105" d="100"/>
        </p:scale>
        <p:origin x="-78" y="-58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-1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01" d="100"/>
          <a:sy n="101" d="100"/>
        </p:scale>
        <p:origin x="2670" y="72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21039333-6B41-4115-8FBE-0A7DB11EC6D7}" type="datetimeFigureOut">
              <a:rPr lang="cs-CZ"/>
              <a:pPr>
                <a:defRPr/>
              </a:pPr>
              <a:t>15.7.2015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cs-CZ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27D08CEC-F16B-492D-BA93-D49C5C012BD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416696528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Klepnutím lze upravit styly předlohy textu.</a:t>
            </a:r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9E6385-5DAD-4CE0-8D3F-180BF97A40D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Klepnutím lze upravit styly předlohy textu.</a:t>
            </a:r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9F0C49-8747-48A9-8A91-A1EF912B7E9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843557"/>
            <a:ext cx="2057400" cy="375106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843557"/>
            <a:ext cx="6019800" cy="375106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Klepnutím lze upravit styly předlohy textu.</a:t>
            </a:r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B8FC7C-1A01-4C66-BAD6-C8C1A7BB88E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42F0400D-3E38-42A7-801B-44D360F43841}" type="datetimeFigureOut">
              <a:rPr lang="cs-CZ"/>
              <a:pPr>
                <a:defRPr/>
              </a:pPr>
              <a:t>15.7.2015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AFBC94-5D5E-42E8-8A09-3528E37D54F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číslo snímku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74451B-248A-452B-920A-B0B1BE7F1F8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Klepnutím lze upravit styly předlohy textu.</a:t>
            </a:r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ABF40-6275-4877-A192-87225C50A0C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Klepnutím lze upravit styly předlohy textu.</a:t>
            </a:r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318739-DBD7-466B-BBD6-0ED816A8C5A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347613"/>
            <a:ext cx="4038600" cy="32470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347613"/>
            <a:ext cx="4038600" cy="32470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Klepnutím lze upravit styly předlohy textu.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753234-2998-4730-91FA-002CF347D12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347614"/>
            <a:ext cx="4040188" cy="576064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1923678"/>
            <a:ext cx="4040188" cy="267094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6" y="1347614"/>
            <a:ext cx="4041775" cy="576064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6" y="1923678"/>
            <a:ext cx="4041775" cy="267094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10" name="Zástupný symbol pro text 7"/>
          <p:cNvSpPr>
            <a:spLocks noGrp="1"/>
          </p:cNvSpPr>
          <p:nvPr>
            <p:ph type="body" sz="quarter" idx="13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Klepnutím lze upravit styly předlohy textu.</a:t>
            </a:r>
          </a:p>
        </p:txBody>
      </p:sp>
      <p:sp>
        <p:nvSpPr>
          <p:cNvPr id="8" name="Zástupný symbol pro číslo snímku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AB0275-327C-4B0E-AA56-9F948ED0B66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6" name="Zástupný symbol pro text 7"/>
          <p:cNvSpPr>
            <a:spLocks noGrp="1"/>
          </p:cNvSpPr>
          <p:nvPr>
            <p:ph type="body" sz="quarter" idx="13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Klepnutím lze upravit styly předlohy textu.</a:t>
            </a:r>
          </a:p>
        </p:txBody>
      </p:sp>
      <p:sp>
        <p:nvSpPr>
          <p:cNvPr id="4" name="Zástupný symbol pro číslo snímku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B0B9EA-8A0E-44B1-96C5-B0293B358B7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ástupný symbol pro text 7"/>
          <p:cNvSpPr>
            <a:spLocks noGrp="1"/>
          </p:cNvSpPr>
          <p:nvPr>
            <p:ph type="body" sz="quarter" idx="13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Klepnutím lze upravit styly předlohy textu.</a:t>
            </a:r>
          </a:p>
        </p:txBody>
      </p:sp>
      <p:sp>
        <p:nvSpPr>
          <p:cNvPr id="3" name="Zástupný symbol pro číslo snímku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56CDC6-C35E-4A2E-BC6C-EFB5E76F2FA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1" y="843558"/>
            <a:ext cx="3008313" cy="57606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843557"/>
            <a:ext cx="5111750" cy="375106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1" y="1419621"/>
            <a:ext cx="3008313" cy="317500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Klepnutím lze upravit styly předlohy textu.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84B16D-7E73-4EF9-A646-2BE2C6AB103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843558"/>
            <a:ext cx="5486400" cy="2702123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cs-CZ" noProof="0" smtClean="0"/>
              <a:t>Kliknutím na ikonu přidáte obrázek.</a:t>
            </a:r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Klepnutím lze upravit styly předlohy textu.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009478-F6C8-4792-B4DF-C745321642F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20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5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Skupina 3"/>
          <p:cNvGrpSpPr>
            <a:grpSpLocks/>
          </p:cNvGrpSpPr>
          <p:nvPr/>
        </p:nvGrpSpPr>
        <p:grpSpPr bwMode="auto">
          <a:xfrm>
            <a:off x="0" y="3284538"/>
            <a:ext cx="9144000" cy="1858962"/>
            <a:chOff x="0" y="3284537"/>
            <a:chExt cx="9144000" cy="1858963"/>
          </a:xfrm>
        </p:grpSpPr>
        <p:pic>
          <p:nvPicPr>
            <p:cNvPr id="1034" name="Picture 3"/>
            <p:cNvPicPr>
              <a:picLocks noChangeAspect="1" noChangeArrowheads="1"/>
            </p:cNvPicPr>
            <p:nvPr userDrawn="1"/>
          </p:nvPicPr>
          <p:blipFill>
            <a:blip r:embed="rId15" cstate="print"/>
            <a:srcRect/>
            <a:stretch>
              <a:fillRect/>
            </a:stretch>
          </p:blipFill>
          <p:spPr bwMode="auto">
            <a:xfrm>
              <a:off x="0" y="3284537"/>
              <a:ext cx="9144000" cy="1858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035" name="Skupina 10"/>
            <p:cNvGrpSpPr>
              <a:grpSpLocks noChangeAspect="1"/>
            </p:cNvGrpSpPr>
            <p:nvPr userDrawn="1"/>
          </p:nvGrpSpPr>
          <p:grpSpPr bwMode="auto">
            <a:xfrm>
              <a:off x="35536" y="4300030"/>
              <a:ext cx="720000" cy="792000"/>
              <a:chOff x="23056" y="6093296"/>
              <a:chExt cx="720000" cy="792000"/>
            </a:xfrm>
          </p:grpSpPr>
          <p:sp>
            <p:nvSpPr>
              <p:cNvPr id="15" name="Zaoblený obdélník 14"/>
              <p:cNvSpPr/>
              <p:nvPr userDrawn="1"/>
            </p:nvSpPr>
            <p:spPr>
              <a:xfrm>
                <a:off x="23056" y="6093296"/>
                <a:ext cx="720000" cy="792000"/>
              </a:xfrm>
              <a:prstGeom prst="roundRect">
                <a:avLst/>
              </a:prstGeom>
              <a:ln>
                <a:noFill/>
              </a:ln>
              <a:effectLst>
                <a:softEdge rad="31750"/>
              </a:effectLst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cs-CZ"/>
              </a:p>
            </p:txBody>
          </p:sp>
          <p:pic>
            <p:nvPicPr>
              <p:cNvPr id="1039" name="Picture 12"/>
              <p:cNvPicPr>
                <a:picLocks noChangeAspect="1" noChangeArrowheads="1"/>
              </p:cNvPicPr>
              <p:nvPr userDrawn="1"/>
            </p:nvPicPr>
            <p:blipFill>
              <a:blip r:embed="rId16" cstate="print"/>
              <a:srcRect/>
              <a:stretch>
                <a:fillRect/>
              </a:stretch>
            </p:blipFill>
            <p:spPr bwMode="auto">
              <a:xfrm>
                <a:off x="70861" y="6201296"/>
                <a:ext cx="624390" cy="576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pic>
        <p:nvPicPr>
          <p:cNvPr id="1027" name="Picture 2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0" y="0"/>
            <a:ext cx="9144000" cy="185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10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6689725" y="201613"/>
            <a:ext cx="1860550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9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457200" y="1419225"/>
            <a:ext cx="8229600" cy="317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1030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468313" y="842963"/>
            <a:ext cx="82296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Kliknutím lze upravit styl.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F772A0E-F6FB-4B32-97C6-639C4F96167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pic>
        <p:nvPicPr>
          <p:cNvPr id="1032" name="Obrázek 11"/>
          <p:cNvPicPr>
            <a:picLocks noChangeAspect="1" noChangeArrowheads="1"/>
          </p:cNvPicPr>
          <p:nvPr userDrawn="1"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179388" y="142875"/>
            <a:ext cx="2776537" cy="56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Obrázek 12"/>
          <p:cNvPicPr>
            <a:picLocks noChangeAspect="1"/>
          </p:cNvPicPr>
          <p:nvPr userDrawn="1"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7885113" y="4418013"/>
            <a:ext cx="1077912" cy="566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2" r:id="rId12"/>
    <p:sldLayoutId id="2147483661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tabLst>
          <a:tab pos="1790700" algn="l"/>
        </a:tabLst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tabLst>
          <a:tab pos="1790700" algn="l"/>
        </a:tabLst>
        <a:defRPr sz="32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tabLst>
          <a:tab pos="1790700" algn="l"/>
        </a:tabLst>
        <a:defRPr sz="32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tabLst>
          <a:tab pos="1790700" algn="l"/>
        </a:tabLst>
        <a:defRPr sz="32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tabLst>
          <a:tab pos="1790700" algn="l"/>
        </a:tabLst>
        <a:defRPr sz="32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tabLst>
          <a:tab pos="1790700" algn="l"/>
        </a:tabLst>
        <a:defRPr sz="32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tabLst>
          <a:tab pos="1790700" algn="l"/>
        </a:tabLst>
        <a:defRPr sz="32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tabLst>
          <a:tab pos="1790700" algn="l"/>
        </a:tabLst>
        <a:defRPr sz="32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tabLst>
          <a:tab pos="1790700" algn="l"/>
        </a:tabLst>
        <a:defRPr sz="32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jpeg"/><Relationship Id="rId3" Type="http://schemas.openxmlformats.org/officeDocument/2006/relationships/image" Target="../media/image57.jpeg"/><Relationship Id="rId7" Type="http://schemas.openxmlformats.org/officeDocument/2006/relationships/image" Target="../media/image59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3.png"/><Relationship Id="rId5" Type="http://schemas.openxmlformats.org/officeDocument/2006/relationships/image" Target="../media/image58.jpeg"/><Relationship Id="rId10" Type="http://schemas.openxmlformats.org/officeDocument/2006/relationships/image" Target="../media/image62.png"/><Relationship Id="rId4" Type="http://schemas.openxmlformats.org/officeDocument/2006/relationships/image" Target="../media/image10.jpeg"/><Relationship Id="rId9" Type="http://schemas.openxmlformats.org/officeDocument/2006/relationships/image" Target="../media/image6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7.jpeg"/><Relationship Id="rId5" Type="http://schemas.openxmlformats.org/officeDocument/2006/relationships/image" Target="../media/image16.gif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7" Type="http://schemas.openxmlformats.org/officeDocument/2006/relationships/image" Target="../media/image29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1.jpeg"/><Relationship Id="rId7" Type="http://schemas.openxmlformats.org/officeDocument/2006/relationships/image" Target="../media/image34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3.jpeg"/><Relationship Id="rId5" Type="http://schemas.openxmlformats.org/officeDocument/2006/relationships/image" Target="../media/image10.jpeg"/><Relationship Id="rId10" Type="http://schemas.openxmlformats.org/officeDocument/2006/relationships/image" Target="../media/image37.jpeg"/><Relationship Id="rId4" Type="http://schemas.openxmlformats.org/officeDocument/2006/relationships/image" Target="../media/image32.jpeg"/><Relationship Id="rId9" Type="http://schemas.openxmlformats.org/officeDocument/2006/relationships/image" Target="../media/image3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10" Type="http://schemas.openxmlformats.org/officeDocument/2006/relationships/image" Target="../media/image46.jpeg"/><Relationship Id="rId4" Type="http://schemas.openxmlformats.org/officeDocument/2006/relationships/image" Target="../media/image40.png"/><Relationship Id="rId9" Type="http://schemas.openxmlformats.org/officeDocument/2006/relationships/image" Target="../media/image45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10" Type="http://schemas.openxmlformats.org/officeDocument/2006/relationships/image" Target="../media/image55.jpeg"/><Relationship Id="rId4" Type="http://schemas.openxmlformats.org/officeDocument/2006/relationships/image" Target="../media/image49.jpeg"/><Relationship Id="rId9" Type="http://schemas.openxmlformats.org/officeDocument/2006/relationships/image" Target="../media/image5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b="1" dirty="0" smtClean="0"/>
              <a:t>BARVY</a:t>
            </a:r>
            <a:endParaRPr lang="cs-CZ" b="1" dirty="0"/>
          </a:p>
        </p:txBody>
      </p:sp>
    </p:spTree>
    <p:extLst>
      <p:ext uri="{BB962C8B-B14F-4D97-AF65-F5344CB8AC3E}">
        <p14:creationId xmlns:p14="http://schemas.microsoft.com/office/powerpoint/2010/main" xmlns="" val="129452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Presario4\AppData\Local\Microsoft\Windows\Temporary Internet Files\Content.IE5\7P8DL4SY\basic-blue-circle[2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647530" y="2841780"/>
            <a:ext cx="1833733" cy="1926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Presario4\AppData\Local\Microsoft\Windows\Temporary Internet Files\Content.IE5\LRM5K3O7\1506606390_c8668edc9b_z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1800" y="3435846"/>
            <a:ext cx="2191792" cy="1096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Presario4\AppData\Local\Microsoft\Windows\Temporary Internet Files\Content.IE5\LRM5K3O7\red-bow-clipart[1]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376216" y="815396"/>
            <a:ext cx="2376358" cy="2250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C:\Users\Presario4\AppData\Local\Microsoft\Windows\Temporary Internet Files\Content.IE5\LRM5K3O7\single-red-shoe[1]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347614"/>
            <a:ext cx="1617780" cy="808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C:\Users\Presario4\AppData\Local\Microsoft\Windows\Temporary Internet Files\Content.IE5\LRM5K3O7\green-circle[1]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419622"/>
            <a:ext cx="1943133" cy="1457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9" name="Picture 7" descr="C:\Users\Presario4\AppData\Local\Microsoft\Windows\Temporary Internet Files\Content.IE5\7P8DL4SY\green-grass-clipart[1]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04248" y="915566"/>
            <a:ext cx="1917113" cy="1082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201" name="Picture 9" descr="C:\Users\Presario4\AppData\Local\Microsoft\Windows\Temporary Internet Files\Content.IE5\66VI3NGI\yellow-pear-871282749097Isvr[1]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507854"/>
            <a:ext cx="2104302" cy="1051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 descr="C:\Users\Presario4\AppData\Local\Microsoft\Windows\Temporary Internet Files\Content.IE5\66VI3NGI\09_11_53_web[1]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20272" y="2067694"/>
            <a:ext cx="1620887" cy="1823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203" name="Picture 11" descr="C:\Users\Presario4\AppData\Local\Microsoft\Windows\Temporary Internet Files\Content.IE5\LRM5K3O7\yellow-face-cartoon-4709-large[1]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283718"/>
            <a:ext cx="1562607" cy="980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2267744" y="699542"/>
            <a:ext cx="45528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800" b="1" dirty="0" smtClean="0">
                <a:solidFill>
                  <a:srgbClr val="FFC000"/>
                </a:solidFill>
              </a:rPr>
              <a:t>VYBER ŽLUTÉ OBRÁZKY</a:t>
            </a:r>
            <a:endParaRPr lang="cs-CZ" sz="28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228532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15616" y="1347614"/>
            <a:ext cx="6858000" cy="2667744"/>
          </a:xfrm>
        </p:spPr>
        <p:txBody>
          <a:bodyPr/>
          <a:lstStyle/>
          <a:p>
            <a:pPr algn="l"/>
            <a:r>
              <a:rPr lang="cs-CZ" b="1" dirty="0"/>
              <a:t>Jméno a příjmení autora: </a:t>
            </a:r>
            <a:r>
              <a:rPr lang="cs-CZ" dirty="0"/>
              <a:t>Sylva Pilařová</a:t>
            </a:r>
          </a:p>
          <a:p>
            <a:pPr algn="l"/>
            <a:r>
              <a:rPr lang="cs-CZ" b="1" dirty="0"/>
              <a:t>Škola:</a:t>
            </a:r>
            <a:r>
              <a:rPr lang="cs-CZ" dirty="0"/>
              <a:t> Speciální ZŠ Chrudim</a:t>
            </a:r>
          </a:p>
          <a:p>
            <a:pPr algn="l"/>
            <a:r>
              <a:rPr lang="cs-CZ" dirty="0"/>
              <a:t> </a:t>
            </a:r>
          </a:p>
          <a:p>
            <a:pPr algn="l"/>
            <a:r>
              <a:rPr lang="cs-CZ" b="1" dirty="0"/>
              <a:t>Předmět: </a:t>
            </a:r>
            <a:r>
              <a:rPr lang="cs-CZ" dirty="0"/>
              <a:t>Rozumová a Smyslová výchova</a:t>
            </a:r>
          </a:p>
          <a:p>
            <a:pPr algn="l"/>
            <a:r>
              <a:rPr lang="cs-CZ" b="1" dirty="0"/>
              <a:t>Ročník: </a:t>
            </a:r>
            <a:r>
              <a:rPr lang="cs-CZ" dirty="0"/>
              <a:t>7. ZŠ speciální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31776952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3347865" y="1167594"/>
            <a:ext cx="26808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4000" b="1" dirty="0" smtClean="0">
                <a:solidFill>
                  <a:srgbClr val="FF0000"/>
                </a:solidFill>
              </a:rPr>
              <a:t>ČERVENÁ</a:t>
            </a:r>
            <a:endParaRPr lang="cs-CZ" sz="4000" b="1" dirty="0">
              <a:solidFill>
                <a:srgbClr val="FF0000"/>
              </a:solidFill>
            </a:endParaRPr>
          </a:p>
        </p:txBody>
      </p:sp>
      <p:pic>
        <p:nvPicPr>
          <p:cNvPr id="1028" name="Picture 4" descr="C:\Users\Presario4\AppData\Local\Microsoft\Windows\Temporary Internet Files\Content.IE5\7P8DL4SY\red-car-1365809519DsT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87129" y="2934729"/>
            <a:ext cx="1872208" cy="1556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Presario4\AppData\Local\Microsoft\Windows\Temporary Internet Files\Content.IE5\A32TLMCT\red-rose-bud-1358589794_56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2625756"/>
            <a:ext cx="1175758" cy="1322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Presario4\AppData\Local\Microsoft\Windows\Temporary Internet Files\Content.IE5\7P8DL4SY\basic-red-heart[1]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44208" y="776861"/>
            <a:ext cx="1749840" cy="1312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Presario4\AppData\Local\Microsoft\Windows\Temporary Internet Files\Content.IE5\LRM5K3O7\red-bow-clipart[1]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28260" y="843184"/>
            <a:ext cx="1806149" cy="1710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Presario4\AppData\Local\Microsoft\Windows\Temporary Internet Files\Content.IE5\7P8DL4SY\PngMedium-Cartoon-Apple-9915[1].g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76256" y="3291830"/>
            <a:ext cx="1471139" cy="1028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:\Users\Presario4\AppData\Local\Microsoft\Windows\Temporary Internet Files\Content.IE5\7P8DL4SY\Ramo-de-tulipanes-1237280771_73[1]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60432" y="1698508"/>
            <a:ext cx="1576569" cy="1773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878718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3710392" y="1653647"/>
            <a:ext cx="21226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4000" b="1" dirty="0" smtClean="0">
                <a:solidFill>
                  <a:srgbClr val="002060"/>
                </a:solidFill>
              </a:rPr>
              <a:t>MODRÁ</a:t>
            </a:r>
            <a:endParaRPr lang="cs-CZ" sz="4000" b="1" dirty="0">
              <a:solidFill>
                <a:srgbClr val="002060"/>
              </a:solidFill>
            </a:endParaRPr>
          </a:p>
        </p:txBody>
      </p:sp>
      <p:pic>
        <p:nvPicPr>
          <p:cNvPr id="2050" name="Picture 2" descr="C:\Users\Presario4\AppData\Local\Microsoft\Windows\Temporary Internet Files\Content.IE5\7P8DL4SY\shiny-blue-sphere-16947-large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92000" y="2432925"/>
            <a:ext cx="1790552" cy="1380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Presario4\AppData\Local\Microsoft\Windows\Temporary Internet Files\Content.IE5\7P8DL4SY\modra-obloha-a-oblaciky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3147814"/>
            <a:ext cx="1845358" cy="1384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Presario4\AppData\Local\Microsoft\Windows\Temporary Internet Files\Content.IE5\A32TLMCT\PngMedium-classic-car-blue-14393[1]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302609"/>
            <a:ext cx="1658630" cy="1026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C:\Users\Presario4\AppData\Local\Microsoft\Windows\Temporary Internet Files\Content.IE5\7P8DL4SY\kočka%20moje[1]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76256" y="1315942"/>
            <a:ext cx="1656184" cy="1427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C:\Users\Presario4\AppData\Local\Microsoft\Windows\Temporary Internet Files\Content.IE5\7P8DL4SY\0511-0904-1500-5561_Cartoon_of_a_Happy_Butterfly_clipart_image[1]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82440" y="3222375"/>
            <a:ext cx="1750000" cy="130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667265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3707905" y="1707654"/>
            <a:ext cx="186301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4000" b="1" dirty="0" smtClean="0">
                <a:solidFill>
                  <a:srgbClr val="FFC000"/>
                </a:solidFill>
              </a:rPr>
              <a:t>ŽLUTÁ</a:t>
            </a:r>
            <a:endParaRPr lang="cs-CZ" sz="4000" b="1" dirty="0">
              <a:solidFill>
                <a:srgbClr val="FFC000"/>
              </a:solidFill>
            </a:endParaRPr>
          </a:p>
        </p:txBody>
      </p:sp>
      <p:pic>
        <p:nvPicPr>
          <p:cNvPr id="3074" name="Picture 2" descr="C:\Users\Presario4\AppData\Local\Microsoft\Windows\Temporary Internet Files\Content.IE5\LRM5K3O7\mariposas,png,zoomgraf.blogspot_(3)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25594" y="2560825"/>
            <a:ext cx="1962231" cy="147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Presario4\AppData\Local\Microsoft\Windows\Temporary Internet Files\Content.IE5\A32TLMCT\champion-firebird-zluty-173-g-175-g-1911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560824"/>
            <a:ext cx="2234128" cy="147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Presario4\AppData\Local\Microsoft\Windows\Temporary Internet Files\Content.IE5\7P8DL4SY\sunflower-331279049336V3px[1]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755115"/>
            <a:ext cx="2408240" cy="1203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Presario4\AppData\Local\Microsoft\Windows\Temporary Internet Files\Content.IE5\7P8DL4SY\5715563854_d2a4f70396_z[1]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27132" y="526423"/>
            <a:ext cx="2234128" cy="879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Presario4\AppData\Local\Microsoft\Windows\Temporary Internet Files\Content.IE5\7P8DL4SY\citrony[1]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47328" y="2997593"/>
            <a:ext cx="2413932" cy="1278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C:\Users\Presario4\AppData\Local\Microsoft\Windows\Temporary Internet Files\Content.IE5\66VI3NGI\5676906953_d996248294_z[1]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6616" y="610884"/>
            <a:ext cx="2500960" cy="1949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602016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3635896" y="1779662"/>
            <a:ext cx="223330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4000" b="1" dirty="0" smtClean="0">
                <a:solidFill>
                  <a:srgbClr val="00B050"/>
                </a:solidFill>
              </a:rPr>
              <a:t>ZELENÁ</a:t>
            </a:r>
            <a:endParaRPr lang="cs-CZ" sz="4000" b="1" dirty="0">
              <a:solidFill>
                <a:srgbClr val="00B050"/>
              </a:solidFill>
            </a:endParaRPr>
          </a:p>
        </p:txBody>
      </p:sp>
      <p:pic>
        <p:nvPicPr>
          <p:cNvPr id="4098" name="Picture 2" descr="C:\Users\Presario4\AppData\Local\Microsoft\Windows\Temporary Internet Files\Content.IE5\LRM5K3O7\50d9debf3975d8674415fac3b54d6a58ac005bae_607x400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3291830"/>
            <a:ext cx="2808312" cy="1387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Program Files (x86)\Microsoft Office\MEDIA\CAGCAT10\j0212957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52121" y="409818"/>
            <a:ext cx="2931539" cy="1658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Presario4\AppData\Local\Microsoft\Windows\Temporary Internet Files\Content.IE5\66VI3NGI\24550[1]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44208" y="2841781"/>
            <a:ext cx="2152552" cy="1471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Presario4\AppData\Local\Microsoft\Windows\Temporary Internet Files\Content.IE5\7P8DL4SY\green-grass-clipart[1]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771550"/>
            <a:ext cx="3715797" cy="1097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C:\Users\Presario4\AppData\Local\Microsoft\Windows\Temporary Internet Files\Content.IE5\7P8DL4SY\green-apple-clipart[1]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851670"/>
            <a:ext cx="1809736" cy="1386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C:\Users\Presario4\AppData\Local\Microsoft\Windows\Temporary Internet Files\Content.IE5\LRM5K3O7\Green_Leaf_Texture_by_SpiralGraphic[1]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427734"/>
            <a:ext cx="3390738" cy="2543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725263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Presario4\AppData\Local\Microsoft\Windows\Temporary Internet Files\Content.IE5\66VI3NGI\17687-green-apple-pv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3867894"/>
            <a:ext cx="2075720" cy="1038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Presario4\AppData\Local\Microsoft\Windows\Temporary Internet Files\Content.IE5\A32TLMCT\green-peppers-871282749147hM1E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1372" y="3327835"/>
            <a:ext cx="3275856" cy="1637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Presario4\AppData\Local\Microsoft\Windows\Temporary Internet Files\Content.IE5\7P8DL4SY\basic-red-heart[1]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2031690"/>
            <a:ext cx="1615026" cy="1211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C:\Users\Presario4\AppData\Local\Microsoft\Windows\Temporary Internet Files\Content.IE5\LRM5K3O7\red-bow-clipart[1]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76798" y="1003261"/>
            <a:ext cx="1959298" cy="1855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 descr="C:\Users\Presario4\AppData\Local\Microsoft\Windows\Temporary Internet Files\Content.IE5\A32TLMCT\red-rose-bud-1358589794_56[1]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60232" y="771550"/>
            <a:ext cx="1781944" cy="2004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9" name="Picture 9" descr="C:\Users\Presario4\AppData\Local\Microsoft\Windows\Temporary Internet Files\Content.IE5\7P8DL4SY\basic-blue-circle[1]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771550"/>
            <a:ext cx="1351027" cy="1419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C:\Users\Presario4\AppData\Local\Microsoft\Windows\Temporary Internet Files\Content.IE5\LRM5K3O7\1506606390_c8668edc9b_z[1]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83768" y="3003798"/>
            <a:ext cx="2119784" cy="106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31" name="Picture 11" descr="C:\Users\Presario4\AppData\Local\Microsoft\Windows\Temporary Internet Files\Content.IE5\LRM5K3O7\yellow-ribbon-248x300[1]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635646"/>
            <a:ext cx="1181100" cy="1071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C:\Users\Presario4\AppData\Local\Microsoft\Windows\Temporary Internet Files\Content.IE5\66VI3NGI\09_11_53_web[1]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2859782"/>
            <a:ext cx="1240519" cy="1109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2051720" y="771550"/>
            <a:ext cx="51234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800" b="1" dirty="0" smtClean="0">
                <a:solidFill>
                  <a:srgbClr val="FF0000"/>
                </a:solidFill>
              </a:rPr>
              <a:t>VYBER ČERVENÉ OBRÁZKY</a:t>
            </a:r>
            <a:endParaRPr lang="cs-CZ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454342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C:\Users\Presario4\AppData\Local\Microsoft\Windows\Temporary Internet Files\Content.IE5\7P8DL4SY\basic-blue-circle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827584" y="3219822"/>
            <a:ext cx="1574411" cy="1653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Presario4\AppData\Local\Microsoft\Windows\Temporary Internet Files\Content.IE5\LRM5K3O7\1506606390_c8668edc9b_z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075806"/>
            <a:ext cx="3271912" cy="1637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C:\Users\Presario4\AppData\Local\Microsoft\Windows\Temporary Internet Files\Content.IE5\66VI3NGI\blue_flowers_by_jinifur-d3ifsgw[1]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707654"/>
            <a:ext cx="1512168" cy="1727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C:\Users\Presario4\AppData\Local\Microsoft\Windows\Temporary Internet Files\Content.IE5\A32TLMCT\red-heart-1362916005N5Z[1]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88224" y="915566"/>
            <a:ext cx="1632794" cy="1224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1" name="Picture 7" descr="C:\Users\Presario4\AppData\Local\Microsoft\Windows\Temporary Internet Files\Content.IE5\A32TLMCT\red-rose-bud-1358589794_56[1]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97763" y="1206731"/>
            <a:ext cx="1289523" cy="1450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3" name="Picture 9" descr="C:\Users\Presario4\AppData\Local\Microsoft\Windows\Temporary Internet Files\Content.IE5\7P8DL4SY\Green_Beans_032[1]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2295161"/>
            <a:ext cx="1403648" cy="985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C:\Users\Presario4\AppData\Local\Microsoft\Windows\Temporary Internet Files\Content.IE5\LRM5K3O7\Green_Leaf_Texture_by_SpiralGraphic[1]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72200" y="3435846"/>
            <a:ext cx="2031573" cy="1523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5" name="Picture 11" descr="C:\Users\Presario4\AppData\Local\Microsoft\Windows\Temporary Internet Files\Content.IE5\A32TLMCT\spring_chick[1]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02896" y="1363979"/>
            <a:ext cx="1744872" cy="1180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6" name="Picture 12" descr="C:\Users\Presario4\AppData\Local\Microsoft\Windows\Temporary Internet Files\Content.IE5\7P8DL4SY\hr_yellow_flowers[1]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843558"/>
            <a:ext cx="1277888" cy="1437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2465334" y="573528"/>
            <a:ext cx="47323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800" b="1" dirty="0" smtClean="0">
                <a:solidFill>
                  <a:srgbClr val="002060"/>
                </a:solidFill>
              </a:rPr>
              <a:t>VYBER MODRÉ OBRÁZKY</a:t>
            </a:r>
            <a:endParaRPr lang="cs-CZ" sz="2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400740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5" name="Picture 7" descr="C:\Users\Presario4\AppData\Local\Microsoft\Windows\Temporary Internet Files\Content.IE5\A32TLMCT\green-peppers-871282749147hM1E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931790"/>
            <a:ext cx="2383561" cy="2086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2555776" y="627534"/>
            <a:ext cx="48109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800" b="1" dirty="0" smtClean="0">
                <a:solidFill>
                  <a:srgbClr val="00B050"/>
                </a:solidFill>
              </a:rPr>
              <a:t>VYBER ZELENÉ OBRÁZKY</a:t>
            </a:r>
            <a:endParaRPr lang="cs-CZ" sz="2800" b="1" dirty="0">
              <a:solidFill>
                <a:srgbClr val="00B050"/>
              </a:solidFill>
            </a:endParaRPr>
          </a:p>
        </p:txBody>
      </p:sp>
      <p:pic>
        <p:nvPicPr>
          <p:cNvPr id="7170" name="Picture 2" descr="C:\Users\Presario4\AppData\Local\Microsoft\Windows\Temporary Internet Files\Content.IE5\7P8DL4SY\shiny-blue-sphere-16947-large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92000" y="2432925"/>
            <a:ext cx="1476144" cy="1002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Presario4\AppData\Local\Microsoft\Windows\Temporary Internet Files\Content.IE5\A32TLMCT\blue-flowers-background[1]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6376" y="3472404"/>
            <a:ext cx="1655465" cy="1035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Presario4\AppData\Local\Microsoft\Windows\Temporary Internet Files\Content.IE5\7P8DL4SY\basic-red-heart[1]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4928" y="2018225"/>
            <a:ext cx="1318456" cy="988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Users\Presario4\AppData\Local\Microsoft\Windows\Temporary Internet Files\Content.IE5\66VI3NGI\red-balloon[1]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04249" y="1034878"/>
            <a:ext cx="1872457" cy="1966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C:\Users\Presario4\AppData\Local\Microsoft\Windows\Temporary Internet Files\Content.IE5\LRM5K3O7\Green_Leaf_Texture_by_SpiralGraphic[1]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275606"/>
            <a:ext cx="2569589" cy="1927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C:\Users\Presario4\AppData\Local\Microsoft\Windows\Temporary Internet Files\Content.IE5\LRM5K3O7\green-circle[1]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49699" y="1112365"/>
            <a:ext cx="1760746" cy="132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7" name="Picture 9" descr="C:\Users\Presario4\AppData\Local\Microsoft\Windows\Temporary Internet Files\Content.IE5\66VI3NGI\hats_yellow[1]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58472" y="3759882"/>
            <a:ext cx="1371600" cy="1056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C:\Users\Presario4\AppData\Local\Microsoft\Windows\Temporary Internet Files\Content.IE5\66VI3NGI\14374104-yellow-wild-flower-with-five-petals-isolated-on-white-background[1]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2940" y="658449"/>
            <a:ext cx="1210444" cy="907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265030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boxed_powerpoint_16x9_2012-08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rezentace4" id="{FA648B46-5DFB-4817-A984-0EDF8C590859}" vid="{9C3AC370-3180-4625-AB9F-69495A826E3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553</TotalTime>
  <Words>29</Words>
  <Application>Microsoft Office PowerPoint</Application>
  <PresentationFormat>Předvádění na obrazovce (16:9)</PresentationFormat>
  <Paragraphs>14</Paragraphs>
  <Slides>10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1" baseType="lpstr">
      <vt:lpstr>boxed_powerpoint_16x9_2012-08</vt:lpstr>
      <vt:lpstr>BARVY</vt:lpstr>
      <vt:lpstr>Snímek 2</vt:lpstr>
      <vt:lpstr>Snímek 3</vt:lpstr>
      <vt:lpstr>Snímek 4</vt:lpstr>
      <vt:lpstr>Snímek 5</vt:lpstr>
      <vt:lpstr>Snímek 6</vt:lpstr>
      <vt:lpstr>Snímek 7</vt:lpstr>
      <vt:lpstr>Snímek 8</vt:lpstr>
      <vt:lpstr>Snímek 9</vt:lpstr>
      <vt:lpstr>Snímek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Účet Microsoft</dc:creator>
  <cp:lastModifiedBy>Dum</cp:lastModifiedBy>
  <cp:revision>110</cp:revision>
  <dcterms:created xsi:type="dcterms:W3CDTF">2014-10-07T08:27:59Z</dcterms:created>
  <dcterms:modified xsi:type="dcterms:W3CDTF">2015-07-15T19:48:36Z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0x0101009CE513F370EBC24DB3058E48E01F3A2B</vt:lpwstr>
  </property>
  <property fmtid="{D5CDD505-2E9C-101B-9397-08002B2CF9AE}" pid="3" name="IsMyDocuments">
    <vt:bool>true</vt:bool>
  </property>
</Properties>
</file>