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5" r:id="rId2"/>
    <p:sldId id="256" r:id="rId3"/>
    <p:sldId id="262" r:id="rId4"/>
    <p:sldId id="282" r:id="rId5"/>
    <p:sldId id="283" r:id="rId6"/>
    <p:sldId id="280" r:id="rId7"/>
    <p:sldId id="281" r:id="rId8"/>
    <p:sldId id="28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456008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VY_32_INOVACE_17_Slovesa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osoby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SLOVESA – osoby</a:t>
            </a:r>
            <a:br>
              <a:rPr lang="cs-CZ" b="1" i="1" u="sng" dirty="0" smtClean="0"/>
            </a:br>
            <a:r>
              <a:rPr lang="cs-CZ" sz="2000" b="1" i="1" u="sng" dirty="0" smtClean="0"/>
              <a:t>(tvarosloví)</a:t>
            </a:r>
            <a:endParaRPr lang="cs-CZ" sz="20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36296" y="5733256"/>
            <a:ext cx="1267232" cy="498816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OSOBY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/>
              <a:t>Číslo jednotné:</a:t>
            </a:r>
          </a:p>
          <a:p>
            <a:pPr>
              <a:buNone/>
            </a:pPr>
            <a:endParaRPr lang="cs-CZ" sz="3200" b="1" u="sng" dirty="0" smtClean="0"/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1. osoba –  </a:t>
            </a:r>
            <a:r>
              <a:rPr lang="cs-CZ" sz="3200" b="1" dirty="0" smtClean="0">
                <a:solidFill>
                  <a:srgbClr val="FF0000"/>
                </a:solidFill>
              </a:rPr>
              <a:t>JÁ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2. osoba –  </a:t>
            </a:r>
            <a:r>
              <a:rPr lang="cs-CZ" sz="3200" b="1" dirty="0" smtClean="0">
                <a:solidFill>
                  <a:srgbClr val="FF0000"/>
                </a:solidFill>
              </a:rPr>
              <a:t>TY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3. osoba -   </a:t>
            </a:r>
            <a:r>
              <a:rPr lang="cs-CZ" sz="3200" b="1" dirty="0" smtClean="0">
                <a:solidFill>
                  <a:srgbClr val="FF0000"/>
                </a:solidFill>
              </a:rPr>
              <a:t>ON,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ONA,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ONO.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Číslo množné:</a:t>
            </a:r>
          </a:p>
          <a:p>
            <a:pPr>
              <a:buNone/>
            </a:pPr>
            <a:endParaRPr lang="cs-CZ" b="1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cs typeface="Arial" pitchFamily="34" charset="0"/>
              </a:rPr>
              <a:t>1.osoba –  </a:t>
            </a: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MY</a:t>
            </a:r>
            <a:endParaRPr lang="cs-CZ" b="1" dirty="0" smtClean="0">
              <a:solidFill>
                <a:srgbClr val="0070C0"/>
              </a:solidFill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cs typeface="Arial" pitchFamily="34" charset="0"/>
              </a:rPr>
              <a:t>2. osoba – </a:t>
            </a: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VY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cs typeface="Arial" pitchFamily="34" charset="0"/>
              </a:rPr>
              <a:t>3. osoba -  </a:t>
            </a: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ONI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                   ONY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                   ONA</a:t>
            </a:r>
            <a:endParaRPr lang="cs-CZ" b="1" dirty="0">
              <a:solidFill>
                <a:srgbClr val="FF0000"/>
              </a:solidFill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116631"/>
            <a:ext cx="4176143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PROCVIČUJ OSOBY</a:t>
            </a:r>
          </a:p>
          <a:p>
            <a:endParaRPr lang="cs-CZ" sz="32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myslí si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eru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epromluvíme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ělají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raješ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pečete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460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92696"/>
            <a:ext cx="590097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yslí si – 3.os., č.j.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eru – 1.os., č.j.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epromluvíme – 1.os., č. mn.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ělají – 3.os., č.mn.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raješ – 2.os., č.j.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pečete – 2.os., č.mn.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7856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72336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5859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Ř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Ř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Ý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31640" y="476672"/>
            <a:ext cx="5995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Najdi 16 sloves a zapište si je do sešitu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836712"/>
            <a:ext cx="695639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+mj-lt"/>
              </a:rPr>
              <a:t>ŘEŠENÍ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SERVÍROVAT, TESAT, ČÍST, POLOŽIT, TAHAT,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MALOVAT, SKÁKAT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, TLESKAT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JEZDIT, VAŘIT,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MILOVAT, TROUBIT, SVOLAT, TANCOVAT,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SEKAT, TŘÍT.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9269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4619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314</TotalTime>
  <Words>273</Words>
  <Application>Microsoft Office PowerPoint</Application>
  <PresentationFormat>Předvádění na obrazovce (4:3)</PresentationFormat>
  <Paragraphs>167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SLOVESA – osoby (tvarosloví)</vt:lpstr>
      <vt:lpstr>OSOBY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OEM</dc:creator>
  <cp:lastModifiedBy>OEM</cp:lastModifiedBy>
  <cp:revision>18</cp:revision>
  <dcterms:created xsi:type="dcterms:W3CDTF">2010-07-08T08:12:08Z</dcterms:created>
  <dcterms:modified xsi:type="dcterms:W3CDTF">2011-11-18T11:20:21Z</dcterms:modified>
</cp:coreProperties>
</file>