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56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2351BD-5D9C-47E8-A147-48B809CC67F1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815434-5ADD-4D0A-A8F1-65FF2C57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459103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VY_32_INOVACE_01_Věta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jednoduchá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, souvětí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VĚTA JEDNODUCHÁ</a:t>
            </a:r>
            <a:br>
              <a:rPr lang="cs-CZ" b="1" u="sng" dirty="0" smtClean="0"/>
            </a:br>
            <a:r>
              <a:rPr lang="cs-CZ" sz="2800" b="1" dirty="0" smtClean="0"/>
              <a:t>SKLADBA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300192" y="5805264"/>
            <a:ext cx="2480320" cy="69763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45569"/>
            <a:ext cx="8172430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JEDNODUCHÁ VĚTA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věta, která je tvořena jednou skladební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vojicí.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Na nádraží přijel vlak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5313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5284" y="859295"/>
            <a:ext cx="805541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spojení dvou nebo více jednoduchých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ět do jednoho většího celku.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Na nádraží přijel vlak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a cestující vystoupili.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585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1749" y="116632"/>
            <a:ext cx="8555547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Věty v souvětí spojujeme: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spojkami: i, a, ale, že, aby, avšak…….</a:t>
            </a:r>
          </a:p>
          <a:p>
            <a:pPr marL="457200" indent="-457200">
              <a:buFontTx/>
              <a:buChar char="-"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vztažnými zájmeny: kdo, co, jaký……</a:t>
            </a:r>
          </a:p>
          <a:p>
            <a:pPr marL="457200" indent="-457200">
              <a:buFontTx/>
              <a:buChar char="-"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vztažnými příslovci: kde, kdy, kam….</a:t>
            </a:r>
          </a:p>
          <a:p>
            <a:pPr marL="457200" indent="-457200">
              <a:buFontTx/>
              <a:buChar char="-"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číslovkami neurčitými: kolik………….</a:t>
            </a:r>
          </a:p>
          <a:p>
            <a:pPr marL="457200" indent="-457200">
              <a:buFontTx/>
              <a:buChar char="-"/>
            </a:pP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PSANÉM PROJEVU ODDĚLUJEME VĚTY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ale většinou ji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nepíšeme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před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pojkami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a, i, ani, nebo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63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188640"/>
            <a:ext cx="8787983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Vyznačte slovesa, doplňte čárky, zapište</a:t>
            </a:r>
          </a:p>
          <a:p>
            <a:r>
              <a:rPr lang="cs-CZ" sz="3200" b="1" i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očet vět: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hmyz v letu zavadí o pavučinu chytí se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ní a pavouk přispěchá aby se zmocnil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vé kořisti.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Vosy nás píchnou žihadlem když je v hnízdě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yrušíme nebo když je vydráždíme.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Kočky se zdají tlustší když je zima protože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hlupy samočinně vztyčí jestliže vnější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eplota klesne.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599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97072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1.věta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hmyz v letu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zavadí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 pavučinu,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chytí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ěta        3.věta                      4.věta 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do ní a pavouk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přispěchá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aby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se zmocnil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vé kořisti.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822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79118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věta                                      2. věta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Vosy nás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píchnou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žihadlem, když je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3. věta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hnízdě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vyrušíme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nebo když je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vydráždíme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4128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836712"/>
            <a:ext cx="705994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věta                             2. věta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Kočky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se zdají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tlustší, když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je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zima,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věta      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rotože chlupy samočinně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vztyčí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věta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estliže vnější teplota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klesne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761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4840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276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VĚTA JEDNODUCHÁ SKLADBA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ŠESTÝ ROČNÍK</dc:title>
  <dc:creator>OEM</dc:creator>
  <cp:lastModifiedBy>OEM</cp:lastModifiedBy>
  <cp:revision>20</cp:revision>
  <dcterms:created xsi:type="dcterms:W3CDTF">2010-10-18T08:43:18Z</dcterms:created>
  <dcterms:modified xsi:type="dcterms:W3CDTF">2011-11-18T11:30:09Z</dcterms:modified>
</cp:coreProperties>
</file>