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7"/>
  </p:notesMasterIdLst>
  <p:sldIdLst>
    <p:sldId id="271" r:id="rId2"/>
    <p:sldId id="256" r:id="rId3"/>
    <p:sldId id="284" r:id="rId4"/>
    <p:sldId id="306" r:id="rId5"/>
    <p:sldId id="307" r:id="rId6"/>
    <p:sldId id="308" r:id="rId7"/>
    <p:sldId id="305" r:id="rId8"/>
    <p:sldId id="309" r:id="rId9"/>
    <p:sldId id="310" r:id="rId10"/>
    <p:sldId id="311" r:id="rId11"/>
    <p:sldId id="312" r:id="rId12"/>
    <p:sldId id="313" r:id="rId13"/>
    <p:sldId id="314" r:id="rId14"/>
    <p:sldId id="264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0941" autoAdjust="0"/>
  </p:normalViewPr>
  <p:slideViewPr>
    <p:cSldViewPr>
      <p:cViewPr>
        <p:scale>
          <a:sx n="70" d="100"/>
          <a:sy n="70" d="100"/>
        </p:scale>
        <p:origin x="-1074" y="-5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1530" y="168299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484784"/>
            <a:ext cx="777686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Magnetické pole a magnetizace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III/2/FY/2/2/19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existencí magnetického pole a jeho znázorněním pomocí magnetických střelek (magnetek). Naučí se jak zmagnetizovat látku dočasně nebo trvale. Seznámí se s pojmy magneticky měkká a magneticky tvrdá ocel.</a:t>
            </a:r>
          </a:p>
          <a:p>
            <a:r>
              <a:rPr lang="cs-CZ" dirty="0" smtClean="0">
                <a:latin typeface="Candara" panose="020E0502030303020204" pitchFamily="34" charset="0"/>
              </a:rPr>
              <a:t>Klíčová </a:t>
            </a:r>
            <a:r>
              <a:rPr lang="cs-CZ" dirty="0">
                <a:latin typeface="Candara" panose="020E0502030303020204" pitchFamily="34" charset="0"/>
              </a:rPr>
              <a:t>slova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dirty="0">
                <a:latin typeface="Candara" panose="020E0502030303020204" pitchFamily="34" charset="0"/>
              </a:rPr>
              <a:t>M</a:t>
            </a:r>
            <a:r>
              <a:rPr lang="cs-CZ" dirty="0" smtClean="0">
                <a:latin typeface="Candara" panose="020E0502030303020204" pitchFamily="34" charset="0"/>
              </a:rPr>
              <a:t>agnetické pole, </a:t>
            </a:r>
            <a:r>
              <a:rPr lang="cs-CZ" dirty="0">
                <a:latin typeface="Candara" panose="020E0502030303020204" pitchFamily="34" charset="0"/>
              </a:rPr>
              <a:t>m</a:t>
            </a:r>
            <a:r>
              <a:rPr lang="cs-CZ" dirty="0" smtClean="0">
                <a:latin typeface="Candara" panose="020E0502030303020204" pitchFamily="34" charset="0"/>
              </a:rPr>
              <a:t>agnetická střelka, magnetizace látek, magneticky měkká ocel, magneticky tvrdá ocel. 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6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13.7.2013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0" y="615315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71600" y="3068960"/>
            <a:ext cx="6572482" cy="1753294"/>
          </a:xfrm>
        </p:spPr>
        <p:txBody>
          <a:bodyPr>
            <a:normAutofit/>
          </a:bodyPr>
          <a:lstStyle/>
          <a:p>
            <a:pPr algn="ctr"/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Magnetické pole a magnetizace</a:t>
            </a:r>
            <a:endParaRPr lang="cs-CZ" sz="5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5"/>
            <a:ext cx="723900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    Kolem každého magnetu existuje prostor, ve kterém se projevuje působení magnetické síly.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Tento prostor se nazývá </a:t>
            </a:r>
            <a:r>
              <a:rPr lang="cs-CZ" sz="2800" b="1" dirty="0" smtClean="0">
                <a:solidFill>
                  <a:schemeClr val="tx2"/>
                </a:solidFill>
                <a:latin typeface="Candara" pitchFamily="34" charset="0"/>
              </a:rPr>
              <a:t>magnetické pole.</a:t>
            </a:r>
            <a:endParaRPr lang="cs-CZ" sz="2800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3664" y="3645024"/>
            <a:ext cx="3760911" cy="2823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00761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4969510" y="4045364"/>
            <a:ext cx="1368152" cy="1399860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239000" cy="4682920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Existenci magnetického pole si můžeme ukázat pomocí permanentního magnetu a tzv. magnetické střelky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(magnetky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).</a:t>
            </a: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Magnetka je otáčivá ve vodorovné rovině.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4098" name="Picture 2" descr="C:\Users\petra.kejkrtova\Pictures\2013-07-06 001\P10609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717031"/>
            <a:ext cx="2179927" cy="2243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37385"/>
            <a:ext cx="792088" cy="1032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42795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239000" cy="6051072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Postavíme magnet na vodorovnou podložku a kolem rozmístíme magnetky. 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Jižním pólem k podložce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Severním pólem k podložce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Magnetky se natočí tak, že směřují opačným pólem k magnetu.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                a)                                                    b)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73016"/>
            <a:ext cx="2584450" cy="261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0521" y="3573016"/>
            <a:ext cx="2664413" cy="2633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9804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239000" cy="5907056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Nakreslete!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Magnet položený jižním pólem k podložce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Magnet položený severním pólem k podložce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               a)                                                  b)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1498318" y="4221088"/>
            <a:ext cx="1008112" cy="100811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1130" y="4221088"/>
            <a:ext cx="1011237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64021">
            <a:off x="2560696" y="3680612"/>
            <a:ext cx="848864" cy="863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928228">
            <a:off x="1299034" y="3095418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345053">
            <a:off x="390662" y="3946188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49001" y="5050643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173948">
            <a:off x="1642648" y="5376225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07041">
            <a:off x="2537338" y="4742047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147743">
            <a:off x="4225752" y="3888142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5677" y="5085804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347461">
            <a:off x="5241290" y="3106461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421549">
            <a:off x="6445615" y="3712294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868244">
            <a:off x="6362366" y="4912680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098085">
            <a:off x="5477339" y="5492210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6580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7632848" cy="4682920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Položíme tyčový magnet na vodorovnou podložku a do jeho okolí rozmístíme magnetky.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Magnetky se natočí opačnými póly k pólům magnetu.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 okolí středu jsou magnetky natočeny rovnoběžně s magnetem, při tom směřují k nesouhlasným pólům magnetu.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3074" name="Picture 2" descr="C:\Users\petra.kejkrtova\Pictures\2013-07-06 001\P106098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56992"/>
            <a:ext cx="5058816" cy="3239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1365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239000" cy="5907056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Nakreslete!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166847">
            <a:off x="1773489" y="2034796"/>
            <a:ext cx="848864" cy="863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668525">
            <a:off x="80769" y="3117327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475784">
            <a:off x="1692302" y="4340015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728533">
            <a:off x="586387" y="1982831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49464">
            <a:off x="586387" y="4270333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916691">
            <a:off x="5184359" y="1957579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49304">
            <a:off x="6334022" y="1982832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147017">
            <a:off x="3410559" y="4444557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284355">
            <a:off x="3408100" y="1957580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269793">
            <a:off x="7030927" y="3042358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75928">
            <a:off x="5245432" y="4351729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34021" y="4236427"/>
            <a:ext cx="10112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3634" y="3244790"/>
            <a:ext cx="5521503" cy="1018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1475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239000" cy="59790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Vysvětlení natáčení magnetek: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  Víme, že magnety se vzájemně přitahují nebo odpuzují. Magnetky se natáčejí svými magnetickými póly podle položení magnetu. Toto silové působení se projevuje i na dálku, bez dotyku magnetu a magnetky.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latin typeface="Candara" pitchFamily="34" charset="0"/>
              </a:rPr>
              <a:t>V okolí magnetu existuje magnetické pole.</a:t>
            </a:r>
            <a:endParaRPr lang="cs-CZ" sz="2800" b="1" dirty="0">
              <a:solidFill>
                <a:schemeClr val="tx2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6892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6436" y="836712"/>
            <a:ext cx="7239000" cy="594066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Vezmeme těleso z feromagnetické látky        </a:t>
            </a:r>
            <a:r>
              <a:rPr lang="cs-CZ" dirty="0" smtClean="0">
                <a:solidFill>
                  <a:schemeClr val="tx2"/>
                </a:solidFill>
              </a:rPr>
              <a:t>(např</a:t>
            </a:r>
            <a:r>
              <a:rPr lang="cs-CZ" dirty="0" smtClean="0">
                <a:solidFill>
                  <a:schemeClr val="tx2"/>
                </a:solidFill>
              </a:rPr>
              <a:t>. ocelovou tyč) a vložíme ho do magnetického pole trvalého magnetu. </a:t>
            </a:r>
          </a:p>
          <a:p>
            <a:endParaRPr lang="cs-CZ" dirty="0">
              <a:solidFill>
                <a:schemeClr val="tx2"/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            a)                                b)                               c)   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35696" y="4065014"/>
            <a:ext cx="288032" cy="163223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6436" y="188640"/>
            <a:ext cx="7239000" cy="55432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Magnetizace látky</a:t>
            </a:r>
            <a:endParaRPr lang="cs-CZ" sz="280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27584" y="6237312"/>
            <a:ext cx="1584176" cy="45719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043608" y="4065014"/>
            <a:ext cx="72008" cy="216024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821350" y="4365104"/>
            <a:ext cx="1512168" cy="72008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63688" y="4293096"/>
            <a:ext cx="432048" cy="216024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20844"/>
            <a:ext cx="1633537" cy="2262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20843"/>
            <a:ext cx="1633537" cy="2262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 rot="10991703" flipV="1">
            <a:off x="1713849" y="6136633"/>
            <a:ext cx="480277" cy="7114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0046" y="5847932"/>
            <a:ext cx="285750" cy="49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 rot="7229867" flipH="1">
            <a:off x="1695372" y="6057007"/>
            <a:ext cx="459500" cy="5480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807600"/>
            <a:ext cx="122236" cy="479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4909" y="5873214"/>
            <a:ext cx="112600" cy="347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1935" y="5872539"/>
            <a:ext cx="45719" cy="439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960154"/>
            <a:ext cx="554037" cy="87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6225" y="6047158"/>
            <a:ext cx="566737" cy="129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4349" y="5477383"/>
            <a:ext cx="493713" cy="439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807600"/>
            <a:ext cx="493713" cy="439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726716" y="2876727"/>
            <a:ext cx="1538114" cy="653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3737" y="1605730"/>
            <a:ext cx="652463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>
            <a:off x="3995936" y="2708920"/>
            <a:ext cx="0" cy="93610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7043737" y="2434385"/>
            <a:ext cx="0" cy="99461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87999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5" grpId="0" animBg="1"/>
      <p:bldP spid="6" grpId="0" animBg="1"/>
      <p:bldP spid="7" grpId="0" animBg="1"/>
      <p:bldP spid="8" grpId="0" animBg="1"/>
      <p:bldP spid="4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239000" cy="5979064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Přiblížili jsme nezmagnetovanou ocelovou tyč ke kovovým pilinám – žádná z nich se nepřichytí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K ocelové tyči jsme přiblížili magnet – kovové piliny se přichytí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Oddálili jsme magnet od ocelové tyče – piliny odpadly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Zjistili jsme, že ocelová tyč se stala dočasným magnetem. Této oceli říkáme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magneticky měkká ocel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</a:t>
            </a:r>
            <a:endParaRPr lang="cs-CZ" b="1" dirty="0">
              <a:solidFill>
                <a:schemeClr val="tx2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6942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835696" y="4065014"/>
            <a:ext cx="288032" cy="163223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6436" y="188640"/>
            <a:ext cx="7239000" cy="55432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Magnetizace látky</a:t>
            </a:r>
            <a:endParaRPr lang="cs-CZ" sz="280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4689" y="716964"/>
            <a:ext cx="7239000" cy="6137696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Vezmeme ocelovou tyč a vložíme ji do magnetického pole trvalého magnetu.</a:t>
            </a: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            a)                                b)                                c) 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27584" y="6237312"/>
            <a:ext cx="1584176" cy="45719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043608" y="4065014"/>
            <a:ext cx="72008" cy="216024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821350" y="4365104"/>
            <a:ext cx="1512168" cy="72008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63688" y="4293096"/>
            <a:ext cx="432048" cy="216024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20844"/>
            <a:ext cx="1633537" cy="2262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20843"/>
            <a:ext cx="1633537" cy="2262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 rot="10991703" flipV="1">
            <a:off x="1713849" y="6136633"/>
            <a:ext cx="480277" cy="7114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0046" y="5847932"/>
            <a:ext cx="285750" cy="49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 rot="7229867" flipH="1">
            <a:off x="1695372" y="6057007"/>
            <a:ext cx="459500" cy="5480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807600"/>
            <a:ext cx="122236" cy="479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4909" y="5873214"/>
            <a:ext cx="112600" cy="347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1935" y="5872539"/>
            <a:ext cx="45719" cy="439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960154"/>
            <a:ext cx="554037" cy="87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6225" y="6047158"/>
            <a:ext cx="566737" cy="129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4349" y="5477383"/>
            <a:ext cx="493713" cy="439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02532" y="5520416"/>
            <a:ext cx="493713" cy="439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726716" y="2876727"/>
            <a:ext cx="1538114" cy="653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3737" y="1605730"/>
            <a:ext cx="652463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>
            <a:off x="3995936" y="2708920"/>
            <a:ext cx="0" cy="93610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7043737" y="2434385"/>
            <a:ext cx="0" cy="99461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74183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5" grpId="0" animBg="1"/>
      <p:bldP spid="6" grpId="0" animBg="1"/>
      <p:bldP spid="7" grpId="0" animBg="1"/>
      <p:bldP spid="8" grpId="0" animBg="1"/>
      <p:bldP spid="4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239000" cy="5979064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Přiblížili jsme nezmagnetovanou ocelovou tyč ke kovovým pilinám – žádná z nich se nepřichytí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K ocelové tyči jsme přiblížili magnet – kovové piliny se přichytí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Oddálili jsme magnet od ocelové tyče – piliny neodpadly. Po zániku vnějšího magnetického pole tyč neztratila magnetické účinky.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Zjistili jsme, že ocelová tyč se stala trvalým magnetem. Této oceli říkáme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magneticky tvrdá ocel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</a:t>
            </a:r>
            <a:endParaRPr lang="cs-CZ" b="1" dirty="0">
              <a:solidFill>
                <a:schemeClr val="tx2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1062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9" y="1412776"/>
            <a:ext cx="8942387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514350" indent="-514350">
              <a:buAutoNum type="arabicPeriod"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Co je kolem každého magnetu?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Candara" pitchFamily="34" charset="0"/>
              </a:rPr>
              <a:t>  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Magnetické pole.</a:t>
            </a:r>
          </a:p>
          <a:p>
            <a:pPr marL="0" indent="0"/>
            <a:r>
              <a:rPr lang="cs-CZ" sz="26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2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. Pomocí čeho můžeme dokázat existenci magnetického pole?</a:t>
            </a:r>
          </a:p>
          <a:p>
            <a:pPr marL="0" indent="0"/>
            <a:r>
              <a:rPr lang="cs-CZ" sz="2600" dirty="0">
                <a:solidFill>
                  <a:srgbClr val="C00000"/>
                </a:solidFill>
                <a:latin typeface="Candara" pitchFamily="34" charset="0"/>
              </a:rPr>
              <a:t>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  Pomocí magnetické střelky (magnetky).</a:t>
            </a:r>
            <a:endParaRPr lang="cs-CZ" sz="26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/>
            <a:r>
              <a:rPr lang="cs-CZ" sz="26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3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. Jak se natáčejí magnetky v magnetickém poli magnetu?</a:t>
            </a: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Candara" pitchFamily="34" charset="0"/>
              </a:rPr>
              <a:t>  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Natáčejí se podle položení magnetu vždy opačnými póly k pólu magnetu.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4. Popiš magnetizaci látky.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5. Vysvětli pojmy magneticky měkká ocel a magneticky tvrdá ocel.</a:t>
            </a:r>
            <a:endParaRPr lang="cs-CZ" sz="2600" dirty="0">
              <a:solidFill>
                <a:schemeClr val="accent6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600" b="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96752"/>
            <a:ext cx="8496944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latin typeface="Candara" pitchFamily="34" charset="0"/>
              </a:rPr>
              <a:t> </a:t>
            </a:r>
            <a:r>
              <a:rPr lang="cs-CZ" sz="1600" dirty="0">
                <a:latin typeface="Candara" pitchFamily="34" charset="0"/>
              </a:rPr>
              <a:t>O</a:t>
            </a:r>
            <a:r>
              <a:rPr lang="cs-CZ" sz="1600" dirty="0" smtClean="0">
                <a:latin typeface="Candara" pitchFamily="34" charset="0"/>
              </a:rPr>
              <a:t>brázky a fotografie autor.</a:t>
            </a:r>
          </a:p>
          <a:p>
            <a:pPr marL="0" indent="0">
              <a:buNone/>
            </a:pPr>
            <a:endParaRPr lang="cs-CZ" sz="1600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sz="1600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sz="16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1674</TotalTime>
  <Words>592</Words>
  <Application>Microsoft Office PowerPoint</Application>
  <PresentationFormat>Předvádění na obrazovce (4:3)</PresentationFormat>
  <Paragraphs>93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Snímek 1</vt:lpstr>
      <vt:lpstr>     Magnetické pole a magnetizace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Magnetizace látky</vt:lpstr>
      <vt:lpstr>Snímek 11</vt:lpstr>
      <vt:lpstr>Magnetizace látky</vt:lpstr>
      <vt:lpstr>Snímek 13</vt:lpstr>
      <vt:lpstr>Snímek 14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200</cp:revision>
  <dcterms:created xsi:type="dcterms:W3CDTF">2013-01-16T20:09:48Z</dcterms:created>
  <dcterms:modified xsi:type="dcterms:W3CDTF">2015-07-17T07:38:28Z</dcterms:modified>
</cp:coreProperties>
</file>