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303" r:id="rId2"/>
    <p:sldId id="256" r:id="rId3"/>
    <p:sldId id="258" r:id="rId4"/>
    <p:sldId id="290" r:id="rId5"/>
    <p:sldId id="291" r:id="rId6"/>
    <p:sldId id="292" r:id="rId7"/>
    <p:sldId id="296" r:id="rId8"/>
    <p:sldId id="297" r:id="rId9"/>
    <p:sldId id="298" r:id="rId10"/>
    <p:sldId id="299" r:id="rId11"/>
    <p:sldId id="300" r:id="rId12"/>
    <p:sldId id="301" r:id="rId13"/>
    <p:sldId id="302" r:id="rId14"/>
  </p:sldIdLst>
  <p:sldSz cx="9144000" cy="6858000" type="screen4x3"/>
  <p:notesSz cx="67818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ADDB94A-34BD-4572-BFB1-EE297DC5F88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DD493FE-30D1-4756-AF18-3CA0E24F04B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00046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Skladba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VY_32_INOVACE_03_Přísudek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36296" y="5805264"/>
            <a:ext cx="1612032" cy="651520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PŘÍSUDEK</a:t>
            </a:r>
            <a:br>
              <a:rPr lang="cs-CZ" b="1" dirty="0" smtClean="0"/>
            </a:br>
            <a:r>
              <a:rPr lang="cs-CZ" b="1" smtClean="0"/>
              <a:t>(skladba)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857232"/>
            <a:ext cx="776526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Každý větný člen může být:</a:t>
            </a:r>
          </a:p>
          <a:p>
            <a:endParaRPr lang="cs-CZ" sz="32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olý –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zasadili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strom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ozvitý –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zasadili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malý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strom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ěkolikanásobný –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zasadili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strom a keř</a:t>
            </a:r>
          </a:p>
          <a:p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(několikanásobné větné členy,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pokud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ejsou spojeny spojkami </a:t>
            </a:r>
            <a:r>
              <a:rPr lang="cs-CZ" sz="32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a,i,nebo,ani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ddělujeme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čárkou</a:t>
            </a:r>
            <a:r>
              <a:rPr lang="cs-CZ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836712"/>
            <a:ext cx="5544616" cy="1296144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PŘÍSUDEK</a:t>
            </a:r>
            <a:endParaRPr lang="cs-CZ" sz="5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852936"/>
            <a:ext cx="778931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značíme: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PŘ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-co vyjadřuje: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co podmět dělá, co se s ním děje….</a:t>
            </a:r>
          </a:p>
          <a:p>
            <a:pPr>
              <a:buFontTx/>
              <a:buChar char="-"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ptáme se :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Co se říká o podmětu? Co dělá podmět?</a:t>
            </a:r>
          </a:p>
          <a:p>
            <a:pPr>
              <a:buFontTx/>
              <a:buChar char="-"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čím je vyjádřen: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obvykle sloveso (1, 2,3,4,10)</a:t>
            </a:r>
          </a:p>
          <a:p>
            <a:pPr>
              <a:buFontTx/>
              <a:buChar char="-"/>
            </a:pPr>
            <a:endParaRPr lang="cs-CZ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druhy přísudku: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5234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PŘÍSUDEK - </a:t>
            </a:r>
            <a:r>
              <a:rPr lang="cs-CZ" sz="32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SLOVESO V URČITÉM TVARU</a:t>
            </a:r>
            <a:endParaRPr lang="cs-CZ" sz="3200" b="1" i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779912" y="3068960"/>
            <a:ext cx="1224136" cy="10801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</a:t>
            </a:r>
            <a:endParaRPr lang="cs-CZ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59832" y="1124744"/>
            <a:ext cx="2448272" cy="12961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SLOVESNÝ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JEDNODUCHÝ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24128" y="2780928"/>
            <a:ext cx="2592288" cy="12961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JMENNÝ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  SPONOU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4008" y="4797152"/>
            <a:ext cx="2736304" cy="12961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JMENNÝ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BEZE  SPONY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5536" y="2852936"/>
            <a:ext cx="2664296" cy="12961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SLOVESNÝ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SLOŽENÝ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403648" y="4797152"/>
            <a:ext cx="2880320" cy="12961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VYJÁDŘENÝ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CITOSLOVCEM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5148064" y="3429000"/>
            <a:ext cx="432048" cy="36004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3131840" y="3429000"/>
            <a:ext cx="432048" cy="360040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nahoru 10"/>
          <p:cNvSpPr/>
          <p:nvPr/>
        </p:nvSpPr>
        <p:spPr>
          <a:xfrm>
            <a:off x="4067944" y="2492896"/>
            <a:ext cx="360040" cy="360040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>
            <a:off x="4860032" y="4293096"/>
            <a:ext cx="360040" cy="432048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ů 13"/>
          <p:cNvSpPr/>
          <p:nvPr/>
        </p:nvSpPr>
        <p:spPr>
          <a:xfrm>
            <a:off x="3635896" y="4293096"/>
            <a:ext cx="360040" cy="432048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7720383" cy="46474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Přísudek slovesný jednoduchý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má tvar jednoho slovesa.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 </a:t>
            </a:r>
            <a:r>
              <a:rPr lang="cs-CZ" sz="2800" b="1" i="1" dirty="0" smtClean="0">
                <a:solidFill>
                  <a:srgbClr val="FF0000"/>
                </a:solidFill>
                <a:latin typeface="Bodoni MT Black" pitchFamily="18" charset="0"/>
                <a:cs typeface="Arial" pitchFamily="34" charset="0"/>
              </a:rPr>
              <a:t>Přihlásil se.</a:t>
            </a:r>
          </a:p>
          <a:p>
            <a:r>
              <a:rPr lang="cs-CZ" sz="2800" b="1" dirty="0" smtClean="0">
                <a:latin typeface="Bodoni MT Black" pitchFamily="18" charset="0"/>
                <a:cs typeface="Arial" pitchFamily="34" charset="0"/>
              </a:rPr>
              <a:t>      Jana </a:t>
            </a:r>
            <a:r>
              <a:rPr lang="cs-CZ" sz="2800" b="1" i="1" dirty="0" smtClean="0">
                <a:solidFill>
                  <a:srgbClr val="FF0000"/>
                </a:solidFill>
                <a:latin typeface="Bodoni MT Black" pitchFamily="18" charset="0"/>
                <a:cs typeface="Arial" pitchFamily="34" charset="0"/>
              </a:rPr>
              <a:t>by zpívala.</a:t>
            </a:r>
          </a:p>
          <a:p>
            <a:r>
              <a:rPr lang="cs-CZ" sz="2800" b="1" dirty="0" smtClean="0">
                <a:latin typeface="Bodoni MT Black" pitchFamily="18" charset="0"/>
                <a:cs typeface="Arial" pitchFamily="34" charset="0"/>
              </a:rPr>
              <a:t>      Babička </a:t>
            </a:r>
            <a:r>
              <a:rPr lang="cs-CZ" sz="2800" b="1" i="1" dirty="0" smtClean="0">
                <a:solidFill>
                  <a:srgbClr val="FF0000"/>
                </a:solidFill>
                <a:latin typeface="Bodoni MT Black" pitchFamily="18" charset="0"/>
                <a:cs typeface="Arial" pitchFamily="34" charset="0"/>
              </a:rPr>
              <a:t>byla odvezena </a:t>
            </a:r>
            <a:r>
              <a:rPr lang="cs-CZ" sz="2800" b="1" dirty="0" smtClean="0">
                <a:latin typeface="Bodoni MT Black" pitchFamily="18" charset="0"/>
                <a:cs typeface="Arial" pitchFamily="34" charset="0"/>
              </a:rPr>
              <a:t>z nemocnice.</a:t>
            </a:r>
            <a:endParaRPr lang="cs-CZ" sz="2800" b="1" dirty="0">
              <a:latin typeface="Bodoni MT Black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692696"/>
            <a:ext cx="8632491" cy="88947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PŘÍSUDEK JMENNÝ SE SPONOU</a:t>
            </a: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Skládá se: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r>
              <a:rPr lang="cs-CZ" sz="9600" b="1" dirty="0" smtClean="0">
                <a:latin typeface="Arial" pitchFamily="34" charset="0"/>
                <a:cs typeface="Arial" pitchFamily="34" charset="0"/>
              </a:rPr>
              <a:t>+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 Maminka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se stala učitelkou.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 Jana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byla zdravá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          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2420888"/>
            <a:ext cx="3960440" cy="10801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SPONOVÉ SLOVESO</a:t>
            </a:r>
            <a:endParaRPr lang="cs-CZ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40152" y="2492896"/>
            <a:ext cx="2880320" cy="108012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JMÉNO</a:t>
            </a:r>
            <a:endParaRPr lang="cs-CZ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 rot="16200000" flipH="1">
            <a:off x="3131840" y="3933056"/>
            <a:ext cx="648072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rot="10800000" flipV="1">
            <a:off x="5652120" y="3789040"/>
            <a:ext cx="1152128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3347864" y="3717032"/>
            <a:ext cx="1872208" cy="144016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rot="5400000">
            <a:off x="6048164" y="4329100"/>
            <a:ext cx="1224136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5386411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SPONOVÁ   SLOVESA:</a:t>
            </a:r>
          </a:p>
          <a:p>
            <a:endParaRPr lang="cs-CZ" sz="32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BÝT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BÝVAT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STÁT SE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STÁVAT SE.</a:t>
            </a:r>
          </a:p>
          <a:p>
            <a:endParaRPr lang="cs-CZ" sz="32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8098692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PŘÍSUDEK JMENNÝ BEZE SPONY</a:t>
            </a: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Skládá se: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-</a:t>
            </a:r>
            <a:r>
              <a:rPr lang="cs-CZ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 přísudku je pouze jméno</a:t>
            </a:r>
          </a:p>
          <a:p>
            <a:r>
              <a:rPr lang="cs-CZ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-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tento přísudek se vyskytuje  převážně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v přísloví.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         Mlčeti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zlato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mluviti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stříbro.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ovací šipka 3"/>
          <p:cNvCxnSpPr/>
          <p:nvPr/>
        </p:nvCxnSpPr>
        <p:spPr>
          <a:xfrm rot="10800000" flipV="1">
            <a:off x="3923928" y="2708920"/>
            <a:ext cx="2880320" cy="16561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rot="5400000">
            <a:off x="5760132" y="3320988"/>
            <a:ext cx="1656184" cy="4320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764704"/>
            <a:ext cx="725705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PŘÍSUDEK  VYJÁDŘENÝ  CITOSLOVCEM</a:t>
            </a: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Přísudkem je citoslovce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může nahradit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slovesný přísudek.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Žába hop do rybníka.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  Vrabec frnk na střechu.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rot="10800000" flipV="1">
            <a:off x="2915816" y="2132856"/>
            <a:ext cx="1296144" cy="7920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rot="16200000" flipH="1">
            <a:off x="3995936" y="2564904"/>
            <a:ext cx="1656184" cy="7920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552919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 VĚTÁCH VYHLEDEJTE PŘÍSUDEK A URČETE</a:t>
            </a:r>
          </a:p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JEHO DRUH.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Katka a Tomáš jsou neukáznění.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Pes nejlepší přítel člověka.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Jana hop přes plot.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Babička je v nemocnici.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Tváře mu hořely vyčerpáním.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Chtěla bych dostat nový svetr.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Už přestalo sněžit.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Hurá za ním.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Musíš se rozhodnout hned teď.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Okno je otevřené.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Teplé počasí dlouho nevydrží.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404664"/>
            <a:ext cx="8925841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Katka a Tomáš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jsou neukáznění.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(JM SE SPONOU)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Pes nejlepší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přítel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člověka.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(JM BEZE SPONY)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Jana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hop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přes plot.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(VYJÁDŘENÝ CITOSLOVCEM)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Babička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je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v nemocnici.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(SLOVESNÝ)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Tváře mu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hořely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vyčerpáním.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(SLOVESNÝ)</a:t>
            </a:r>
          </a:p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Chtěla bych dostat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nový svetr. (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SL.SLOŽ.-ZPŮ.SL.)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Už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přestalo sněžit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(SL.SLOŽ.-FÁZOVÉ SLOVESO)</a:t>
            </a:r>
          </a:p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Hurá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za ním.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(VYJÁDŘENÝ CITOSLOVCEM)</a:t>
            </a:r>
          </a:p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Musíš se rozhodnout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hned teď.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(SL.SLOŽ.-ZPŮ.SL.)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Okno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je otevřené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(JM SE SPONOU)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Teplé počasí dlouho </a:t>
            </a: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nevydrží. </a:t>
            </a:r>
            <a:r>
              <a:rPr lang="cs-CZ" sz="2800" b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(SLOVESNÝ)</a:t>
            </a:r>
            <a:endParaRPr lang="cs-CZ" sz="28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57594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72989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1273</TotalTime>
  <Words>415</Words>
  <Application>Microsoft Office PowerPoint</Application>
  <PresentationFormat>Předvádění na obrazovce (4:3)</PresentationFormat>
  <Paragraphs>125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Jmění</vt:lpstr>
      <vt:lpstr>Prezentace aplikace PowerPoint</vt:lpstr>
      <vt:lpstr>PŘÍSUDEK (skladba)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ROZVÍJEJÍCÍ VĚTNÉ ČLENY</dc:title>
  <dc:creator>OEM</dc:creator>
  <cp:lastModifiedBy>OEM</cp:lastModifiedBy>
  <cp:revision>42</cp:revision>
  <dcterms:created xsi:type="dcterms:W3CDTF">2010-03-31T06:07:51Z</dcterms:created>
  <dcterms:modified xsi:type="dcterms:W3CDTF">2011-11-18T11:29:43Z</dcterms:modified>
</cp:coreProperties>
</file>