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74" r:id="rId4"/>
    <p:sldId id="267" r:id="rId5"/>
    <p:sldId id="268" r:id="rId6"/>
    <p:sldId id="269" r:id="rId7"/>
    <p:sldId id="270" r:id="rId8"/>
    <p:sldId id="271" r:id="rId9"/>
    <p:sldId id="272" r:id="rId10"/>
    <p:sldId id="27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229410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VY_32_INOVACE_04_Shoda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PŘ s PO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SHODA PŘÍSUDKU S PODMĚTEM</a:t>
            </a:r>
            <a:br>
              <a:rPr lang="cs-CZ" b="1" u="sng" dirty="0" smtClean="0"/>
            </a:br>
            <a:r>
              <a:rPr lang="cs-CZ" b="1" u="sng" dirty="0" smtClean="0"/>
              <a:t>(skladba)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32240" y="5805264"/>
            <a:ext cx="1904256" cy="625624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788228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        </a:t>
            </a:r>
            <a:r>
              <a:rPr lang="cs-CZ" sz="9600" b="1" u="sng" dirty="0" smtClean="0">
                <a:solidFill>
                  <a:srgbClr val="FF0000"/>
                </a:solidFill>
              </a:rPr>
              <a:t>SHODA</a:t>
            </a:r>
          </a:p>
          <a:p>
            <a:r>
              <a:rPr lang="cs-CZ" sz="9600" b="1" dirty="0" smtClean="0">
                <a:solidFill>
                  <a:srgbClr val="FF0000"/>
                </a:solidFill>
              </a:rPr>
              <a:t>     </a:t>
            </a:r>
            <a:r>
              <a:rPr lang="cs-CZ" sz="9600" b="1" u="sng" dirty="0" smtClean="0">
                <a:solidFill>
                  <a:srgbClr val="FF0000"/>
                </a:solidFill>
              </a:rPr>
              <a:t>PŘÍSUDKU </a:t>
            </a:r>
          </a:p>
          <a:p>
            <a:r>
              <a:rPr lang="cs-CZ" sz="9600" b="1" dirty="0" smtClean="0">
                <a:solidFill>
                  <a:srgbClr val="FF0000"/>
                </a:solidFill>
              </a:rPr>
              <a:t>  </a:t>
            </a:r>
            <a:r>
              <a:rPr lang="cs-CZ" sz="9600" b="1" u="sng" dirty="0" smtClean="0">
                <a:solidFill>
                  <a:srgbClr val="FF0000"/>
                </a:solidFill>
              </a:rPr>
              <a:t>S PODMĚTEM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endParaRPr lang="cs-CZ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908720"/>
            <a:ext cx="6192688" cy="86409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ROD MUŽSKÝ ŽIVOTNÝ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355976" y="2060848"/>
            <a:ext cx="576064" cy="93610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411760" y="3356992"/>
            <a:ext cx="4248472" cy="100811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PÁNI, CHLAPCI, UKAZATELÉ, SNĚHULÁCI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4499992" y="4725144"/>
            <a:ext cx="504056" cy="79208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27984" y="5805264"/>
            <a:ext cx="576064" cy="8640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i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692696"/>
            <a:ext cx="6552728" cy="86409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ROD MUŽSKÝ NEŽIVOTNÝ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267744" y="2708920"/>
            <a:ext cx="4968552" cy="11521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DOMY, UKAZATELE, ZÁSTUPY, STANY…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139952" y="1700808"/>
            <a:ext cx="792088" cy="86409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211960" y="4149080"/>
            <a:ext cx="792088" cy="100811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283968" y="5445224"/>
            <a:ext cx="576064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y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404664"/>
            <a:ext cx="7488832" cy="100811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ROD ŽENSKÝ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63688" y="2492896"/>
            <a:ext cx="5760640" cy="11521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DĚTI, ROSTLINY, DÍVKY…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3968" y="5085184"/>
            <a:ext cx="648072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283968" y="1556792"/>
            <a:ext cx="720080" cy="86409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283968" y="3861048"/>
            <a:ext cx="720080" cy="100811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548680"/>
            <a:ext cx="7128792" cy="10801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ROD STŘEDNÍ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691680" y="2924944"/>
            <a:ext cx="5904656" cy="11521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HOUSATA, AUTA, KOLA, NÁŘADÍ…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3968" y="5661248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a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4283968" y="1772816"/>
            <a:ext cx="648072" cy="93610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283968" y="4437112"/>
            <a:ext cx="720080" cy="86409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789395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DOPLŇ SPRÁVNOU KONCOVKU:</a:t>
            </a:r>
          </a:p>
          <a:p>
            <a:endParaRPr lang="cs-CZ" sz="3600" b="1" u="sng" dirty="0" smtClean="0">
              <a:solidFill>
                <a:srgbClr val="FF0000"/>
              </a:solidFill>
            </a:endParaRPr>
          </a:p>
          <a:p>
            <a:r>
              <a:rPr lang="cs-CZ" sz="3600" b="1" dirty="0" smtClean="0"/>
              <a:t>Všichni vstával_, kůzlata běhal_, babičky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seděl_ na lavičce, rostliny kvetl_, děti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vyrostl_, sourozenci se učil_, krávy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bučel_. </a:t>
            </a:r>
            <a:endParaRPr lang="cs-CZ" sz="36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7334315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>ŘEŠENÍ: </a:t>
            </a:r>
            <a:endParaRPr lang="cs-CZ" sz="4000" b="1" dirty="0" smtClean="0">
              <a:solidFill>
                <a:srgbClr val="FF0000"/>
              </a:solidFill>
            </a:endParaRPr>
          </a:p>
          <a:p>
            <a:endParaRPr lang="cs-CZ" sz="4000" b="1" dirty="0" smtClean="0"/>
          </a:p>
          <a:p>
            <a:r>
              <a:rPr lang="cs-CZ" sz="4000" b="1" dirty="0" smtClean="0"/>
              <a:t>Všichni vstával</a:t>
            </a:r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r>
              <a:rPr lang="cs-CZ" sz="4000" b="1" dirty="0" smtClean="0"/>
              <a:t>, kůzlata běhal</a:t>
            </a:r>
            <a:r>
              <a:rPr lang="cs-CZ" sz="4000" b="1" dirty="0" smtClean="0">
                <a:solidFill>
                  <a:srgbClr val="FF0000"/>
                </a:solidFill>
              </a:rPr>
              <a:t>a</a:t>
            </a:r>
            <a:r>
              <a:rPr lang="cs-CZ" sz="4000" b="1" dirty="0" smtClean="0"/>
              <a:t>, </a:t>
            </a:r>
          </a:p>
          <a:p>
            <a:endParaRPr lang="cs-CZ" sz="4000" b="1" dirty="0" smtClean="0"/>
          </a:p>
          <a:p>
            <a:r>
              <a:rPr lang="cs-CZ" sz="4000" b="1" dirty="0" smtClean="0"/>
              <a:t>babičky seděl</a:t>
            </a:r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r>
              <a:rPr lang="cs-CZ" sz="4000" b="1" dirty="0" smtClean="0"/>
              <a:t> na lavičce, rostliny</a:t>
            </a:r>
          </a:p>
          <a:p>
            <a:endParaRPr lang="cs-CZ" sz="4000" b="1" dirty="0" smtClean="0"/>
          </a:p>
          <a:p>
            <a:r>
              <a:rPr lang="cs-CZ" sz="4000" b="1" dirty="0" smtClean="0"/>
              <a:t>kvetl</a:t>
            </a:r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r>
              <a:rPr lang="cs-CZ" sz="4000" b="1" dirty="0" smtClean="0"/>
              <a:t>, děti vyrostly, sourozenci</a:t>
            </a:r>
          </a:p>
          <a:p>
            <a:endParaRPr lang="cs-CZ" sz="4000" b="1" dirty="0" smtClean="0"/>
          </a:p>
          <a:p>
            <a:r>
              <a:rPr lang="cs-CZ" sz="4000" b="1" dirty="0" smtClean="0"/>
              <a:t>se učil</a:t>
            </a:r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r>
              <a:rPr lang="cs-CZ" sz="4000" b="1" dirty="0" smtClean="0"/>
              <a:t>, krávy bučel</a:t>
            </a:r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r>
              <a:rPr lang="cs-CZ" sz="4000" b="1" dirty="0" smtClean="0"/>
              <a:t>.</a:t>
            </a:r>
          </a:p>
          <a:p>
            <a:endParaRPr lang="cs-CZ" sz="4000" b="1" dirty="0" smtClean="0"/>
          </a:p>
          <a:p>
            <a:endParaRPr lang="cs-CZ" sz="4000" b="1" dirty="0" smtClean="0"/>
          </a:p>
          <a:p>
            <a:endParaRPr lang="cs-CZ" sz="4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279771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133</Words>
  <Application>Microsoft Office PowerPoint</Application>
  <PresentationFormat>Předvádění na obrazovce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SHODA PŘÍSUDKU S PODMĚTEM (skladba)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 ŠESTÝ ROČNÍK</dc:title>
  <dc:creator>OEM</dc:creator>
  <cp:lastModifiedBy>OEM</cp:lastModifiedBy>
  <cp:revision>17</cp:revision>
  <dcterms:created xsi:type="dcterms:W3CDTF">2010-10-18T08:43:18Z</dcterms:created>
  <dcterms:modified xsi:type="dcterms:W3CDTF">2011-11-18T11:29:26Z</dcterms:modified>
</cp:coreProperties>
</file>