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8FE4"/>
    <a:srgbClr val="F2A4E9"/>
    <a:srgbClr val="A5EC3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Notebook, tablet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III/2/VT/2/1/20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Hardware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se seznámí s přenosnými typy počítačů. 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Klíčová slova: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Notebook, tablet, touchpad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www.techuru.com/wp-content/uploads/2012/11/Toshiba-Z93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344" r="6500" b="3974"/>
          <a:stretch/>
        </p:blipFill>
        <p:spPr bwMode="auto">
          <a:xfrm>
            <a:off x="179512" y="1412776"/>
            <a:ext cx="4483100" cy="3523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NOTEBOOK, TABLET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32245" y="1619503"/>
            <a:ext cx="4500594" cy="4185761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Notebook je přenosný počítač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Tyto přenosné počítače jsou oblíbené pro svou mobilitu a velikost. Jsou to vlastně plnohodnotné počítače. 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Integovaná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LCD (LED) obrazovka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i když jsou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integované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obrazovky menších rozměrů, dokáží zobrazit grafiku ve vysokém rozlišení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Integrovaná klávesnice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 klávesnice menších notebooků zpravidla nemají prostor na numerickou klávesnici</a:t>
            </a:r>
          </a:p>
          <a:p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Integovaná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myš (touchpad)</a:t>
            </a:r>
          </a:p>
          <a:p>
            <a:pPr>
              <a:buFontTx/>
              <a:buChar char="-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touchpad notebooku zcela nahrazuje potřebu používání myši a může obsahovat tzv. „gesta“, pomocí kterých můžeme např. posouvat text nebo jej zvětšovat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Tělo a víko notebooku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v těle notebooku se nachází veškerý hardware, pevný disk, procesor atd.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- ve víku je vždy zasazený LCD (LED) displej</a:t>
            </a:r>
          </a:p>
        </p:txBody>
      </p:sp>
      <p:sp>
        <p:nvSpPr>
          <p:cNvPr id="12" name="Elipsa 11"/>
          <p:cNvSpPr/>
          <p:nvPr/>
        </p:nvSpPr>
        <p:spPr>
          <a:xfrm>
            <a:off x="4143372" y="3101997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43372" y="3758619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39552" y="3936476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4143372" y="2463279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4143372" y="3068960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3717032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2" y="3903439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4282" y="6000768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Další varianty notebooků jsou: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netbooky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ultrabooky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které se liší konstrukčně a použitím.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1331640" y="2607295"/>
            <a:ext cx="357190" cy="461665"/>
            <a:chOff x="4143372" y="2610145"/>
            <a:chExt cx="357190" cy="461665"/>
          </a:xfrm>
        </p:grpSpPr>
        <p:sp>
          <p:nvSpPr>
            <p:cNvPr id="22" name="Elipsa 21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7" name="Elipsa 26"/>
          <p:cNvSpPr/>
          <p:nvPr/>
        </p:nvSpPr>
        <p:spPr>
          <a:xfrm>
            <a:off x="3203848" y="4110109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203848" y="4077072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Elipsa 13"/>
          <p:cNvSpPr/>
          <p:nvPr/>
        </p:nvSpPr>
        <p:spPr>
          <a:xfrm>
            <a:off x="4143372" y="4849390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4143372" y="4797152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620812" y="4034681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619672" y="4005064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interlink-static3.tsbohemia.cz/evolveo-tablet-xtratab-7-q4-16gb-dvb-t-quadcore-android-4-2-tablet-image1-big_ies175543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802" t="14063" r="6648" b="10611"/>
          <a:stretch/>
        </p:blipFill>
        <p:spPr bwMode="auto">
          <a:xfrm rot="16200000" flipV="1">
            <a:off x="-548016" y="1986779"/>
            <a:ext cx="5089655" cy="3134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NOTEBOOK, TABLET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282" y="6000768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Tablety většinou používají systém Android a programy si uživatelé stahují pomocí služby Google Play.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Tablet se stal díky své ceně a jednoduchosti oblíbeným přístrojem mnoha domácností.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29124" y="2190923"/>
            <a:ext cx="4500594" cy="246221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Tablet je přenosný počítač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Je ještě menší a lehčí než tablet, má dotykový displej  a neobsahuje klávesnici. Ta je vyřešena softwarově a ovládáme ji pomocí dotyků na displeji.</a:t>
            </a: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Napájecí konektor </a:t>
            </a:r>
            <a:r>
              <a:rPr lang="cs-CZ" sz="1400" b="1" dirty="0" err="1">
                <a:latin typeface="Arial" pitchFamily="34" charset="0"/>
                <a:cs typeface="Arial" pitchFamily="34" charset="0"/>
              </a:rPr>
              <a:t>microUSB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výdrž baterie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tabletů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vyšší než v případě notebooků 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>
                <a:latin typeface="Arial" pitchFamily="34" charset="0"/>
                <a:cs typeface="Arial" pitchFamily="34" charset="0"/>
              </a:rPr>
              <a:t>Konektor pro připojení zvukového zařízení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- výstup na sluchátka nebo reproduktory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Kamera pro multimediální programy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- p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ro fotografování nebo video konference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4143372" y="3657798"/>
            <a:ext cx="357190" cy="461665"/>
            <a:chOff x="4143372" y="2610145"/>
            <a:chExt cx="357190" cy="461665"/>
          </a:xfrm>
        </p:grpSpPr>
        <p:sp>
          <p:nvSpPr>
            <p:cNvPr id="37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4143372" y="3009726"/>
            <a:ext cx="357190" cy="461665"/>
            <a:chOff x="4143372" y="2610145"/>
            <a:chExt cx="357190" cy="461665"/>
          </a:xfrm>
        </p:grpSpPr>
        <p:sp>
          <p:nvSpPr>
            <p:cNvPr id="40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4429124" y="4869160"/>
            <a:ext cx="4500594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Tablety jsou primárně určeny pro jednoduchou komunikaci prostřednictvím internetu. Slouží též jako herní zařízení. Nejsou určeny k profesionálním účelům.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539552" y="836712"/>
            <a:ext cx="357190" cy="461665"/>
            <a:chOff x="4143372" y="2610145"/>
            <a:chExt cx="357190" cy="461665"/>
          </a:xfrm>
        </p:grpSpPr>
        <p:sp>
          <p:nvSpPr>
            <p:cNvPr id="18" name="Elipsa 39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403648" y="879103"/>
            <a:ext cx="357190" cy="461665"/>
            <a:chOff x="4143372" y="2610145"/>
            <a:chExt cx="357190" cy="461665"/>
          </a:xfrm>
        </p:grpSpPr>
        <p:sp>
          <p:nvSpPr>
            <p:cNvPr id="21" name="Elipsa 36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4" name="Elipsa 12"/>
          <p:cNvSpPr/>
          <p:nvPr/>
        </p:nvSpPr>
        <p:spPr>
          <a:xfrm>
            <a:off x="4143372" y="4122313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4143372" y="4047455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Elipsa 12"/>
          <p:cNvSpPr/>
          <p:nvPr/>
        </p:nvSpPr>
        <p:spPr>
          <a:xfrm>
            <a:off x="2558626" y="950307"/>
            <a:ext cx="357190" cy="35719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558626" y="908720"/>
            <a:ext cx="2143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NOTEBOOK, TABLET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Jaké znáš varianty notebooků?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Jaký je rozdíl mezi notebookem 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tabletem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Co je to „touchpad“?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Mají všechny tablety dotykovou obrazovku?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1578</TotalTime>
  <Words>408</Words>
  <Application>Microsoft Office PowerPoint</Application>
  <PresentationFormat>Předvádění na obrazovce (4:3)</PresentationFormat>
  <Paragraphs>61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NOTEBOOK, TABLET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229</cp:revision>
  <dcterms:created xsi:type="dcterms:W3CDTF">2013-01-16T20:09:48Z</dcterms:created>
  <dcterms:modified xsi:type="dcterms:W3CDTF">2015-07-17T06:54:55Z</dcterms:modified>
</cp:coreProperties>
</file>