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6"/>
  </p:notesMasterIdLst>
  <p:sldIdLst>
    <p:sldId id="276" r:id="rId2"/>
    <p:sldId id="256" r:id="rId3"/>
    <p:sldId id="257" r:id="rId4"/>
    <p:sldId id="27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88FE4"/>
    <a:srgbClr val="F2A4E9"/>
    <a:srgbClr val="A5EC3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 varScale="1">
        <p:scale>
          <a:sx n="96" d="100"/>
          <a:sy n="96" d="100"/>
        </p:scale>
        <p:origin x="-3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4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Jiné typy počítačů</a:t>
            </a:r>
            <a:endParaRPr lang="cs-CZ" sz="1200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III/2/VT/2/1/19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Hardware počítače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se seznámí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 jinými typy počítačů. 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HDMI, USB, LAN 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Metodické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pokyny: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PC, DTP, metodické pokyny jsou součástí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materiálu.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fotografiemi a 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5. – 6.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14.4.2013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Napalmex\Desktop\RaspberryPiB+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4446" y="1916833"/>
            <a:ext cx="4008926" cy="3531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85720" y="285728"/>
            <a:ext cx="5357850" cy="42862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JINÉ TYPY POČÍTAČŮ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32245" y="1619503"/>
            <a:ext cx="4500594" cy="3970318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Malý počítač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Raspberry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pi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Tento počítač je kompletně vybaven a má velikost platební karty. Původně byl vyvinut pro školství ve Velké Británii. Díky jeho velikosti a nízké ekonomické náročnosti si získal oblibu mezi uživateli po celém světě.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USB konektory (4)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k těmto konektorům můžeme připojit např. klávesnici, myš, nebo jiné periferie s nízkým odběrem el.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e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nergie.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Síťový konektor LAN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- 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řipojení do počítačové sítě a internetu pro dostupnost služeb tohoto počítače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Konektor HDMI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výstup na monitor nebo televizor</a:t>
            </a:r>
          </a:p>
          <a:p>
            <a:r>
              <a:rPr lang="cs-CZ" sz="1400" b="1" dirty="0">
                <a:latin typeface="Arial" pitchFamily="34" charset="0"/>
                <a:cs typeface="Arial" pitchFamily="34" charset="0"/>
              </a:rPr>
              <a:t>Procesor, grafický procesor a 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paměť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t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yp procesoru je ARM s integrovanou grafickou kartou, používaný v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tabletech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nebo mobilních telefonech a operační paměť o velikosti 512 MB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143372" y="3606053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4143372" y="4233058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1766538" y="3504428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4" name="Skupina 23"/>
          <p:cNvGrpSpPr/>
          <p:nvPr/>
        </p:nvGrpSpPr>
        <p:grpSpPr>
          <a:xfrm>
            <a:off x="4143372" y="2865710"/>
            <a:ext cx="357190" cy="461665"/>
            <a:chOff x="4143372" y="2610145"/>
            <a:chExt cx="357190" cy="461665"/>
          </a:xfrm>
        </p:grpSpPr>
        <p:sp>
          <p:nvSpPr>
            <p:cNvPr id="9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4143372" y="3573016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143372" y="4191471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766538" y="3471391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14282" y="6000768"/>
            <a:ext cx="8715436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Na obrázku je počítač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Raspberry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pi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model B+.</a:t>
            </a:r>
          </a:p>
        </p:txBody>
      </p:sp>
      <p:grpSp>
        <p:nvGrpSpPr>
          <p:cNvPr id="20" name="Skupina 19"/>
          <p:cNvGrpSpPr/>
          <p:nvPr/>
        </p:nvGrpSpPr>
        <p:grpSpPr>
          <a:xfrm>
            <a:off x="3059832" y="1844824"/>
            <a:ext cx="357190" cy="461665"/>
            <a:chOff x="4143372" y="2610145"/>
            <a:chExt cx="357190" cy="461665"/>
          </a:xfrm>
        </p:grpSpPr>
        <p:sp>
          <p:nvSpPr>
            <p:cNvPr id="22" name="Elipsa 21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7" name="Elipsa 26"/>
          <p:cNvSpPr/>
          <p:nvPr/>
        </p:nvSpPr>
        <p:spPr>
          <a:xfrm>
            <a:off x="2627784" y="4608985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2627784" y="4575948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Elipsa 13"/>
          <p:cNvSpPr/>
          <p:nvPr/>
        </p:nvSpPr>
        <p:spPr>
          <a:xfrm>
            <a:off x="4143372" y="4633366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4143372" y="4581128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3204988" y="2996952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3203848" y="2967335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3" descr="C:\Users\Napalmex\Desktop\RaspberryPiB+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4446" y="1916833"/>
            <a:ext cx="4008926" cy="3531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JINÉ TYPY POČÍTAČŮ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14282" y="6000768"/>
            <a:ext cx="8715436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Raspberry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pi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se používá jako multimediální centrum, které je propojeno s televizorem v domácnostech.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429124" y="1700808"/>
            <a:ext cx="4500594" cy="289310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Raspberry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pi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našel díky své nenáročnosti uživatele různých odvětví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Používají jej například modeláři pro své letecké modely nebo webmasteři pro hostování webových stránek.</a:t>
            </a:r>
          </a:p>
          <a:p>
            <a:r>
              <a:rPr lang="cs-CZ" sz="1400" b="1" dirty="0">
                <a:latin typeface="Arial" pitchFamily="34" charset="0"/>
                <a:cs typeface="Arial" pitchFamily="34" charset="0"/>
              </a:rPr>
              <a:t>Napájecí konektor </a:t>
            </a:r>
            <a:r>
              <a:rPr lang="cs-CZ" sz="1400" b="1" dirty="0" err="1">
                <a:latin typeface="Arial" pitchFamily="34" charset="0"/>
                <a:cs typeface="Arial" pitchFamily="34" charset="0"/>
              </a:rPr>
              <a:t>microUSB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- spotřeba elektřiny tohoto počítače je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velice nízká (kolem 1Wattu)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>
                <a:latin typeface="Arial" pitchFamily="34" charset="0"/>
                <a:cs typeface="Arial" pitchFamily="34" charset="0"/>
              </a:rPr>
              <a:t>Konektor pro připojení zvukového zařízení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- výstup na sluchátka nebo reproduktory</a:t>
            </a:r>
          </a:p>
          <a:p>
            <a:r>
              <a:rPr lang="cs-CZ" sz="1400" b="1" dirty="0">
                <a:latin typeface="Arial" pitchFamily="34" charset="0"/>
                <a:cs typeface="Arial" pitchFamily="34" charset="0"/>
              </a:rPr>
              <a:t>Slot na paměťovou </a:t>
            </a:r>
            <a:r>
              <a:rPr lang="cs-CZ" sz="1400" b="1" dirty="0" err="1">
                <a:latin typeface="Arial" pitchFamily="34" charset="0"/>
                <a:cs typeface="Arial" pitchFamily="34" charset="0"/>
              </a:rPr>
              <a:t>microSD</a:t>
            </a:r>
            <a:r>
              <a:rPr lang="cs-CZ" sz="1400" b="1" dirty="0">
                <a:latin typeface="Arial" pitchFamily="34" charset="0"/>
                <a:cs typeface="Arial" pitchFamily="34" charset="0"/>
              </a:rPr>
              <a:t> kartu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- c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elý operační systém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Raspberry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pi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je uložen na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microSD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kartě.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6" name="Skupina 35"/>
          <p:cNvGrpSpPr/>
          <p:nvPr/>
        </p:nvGrpSpPr>
        <p:grpSpPr>
          <a:xfrm>
            <a:off x="4143372" y="3356992"/>
            <a:ext cx="357190" cy="461665"/>
            <a:chOff x="4143372" y="2610145"/>
            <a:chExt cx="357190" cy="461665"/>
          </a:xfrm>
        </p:grpSpPr>
        <p:sp>
          <p:nvSpPr>
            <p:cNvPr id="37" name="Elipsa 36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4143372" y="2708920"/>
            <a:ext cx="357190" cy="461665"/>
            <a:chOff x="4143372" y="2610145"/>
            <a:chExt cx="357190" cy="461665"/>
          </a:xfrm>
        </p:grpSpPr>
        <p:sp>
          <p:nvSpPr>
            <p:cNvPr id="40" name="Elipsa 39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4429124" y="4994592"/>
            <a:ext cx="4500594" cy="738664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I když není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Raspberry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pi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rychlým počítačem s omezenými možnostmi, zvládá s přehledem přehrávání videa ve vysokém rozlišení.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1979712" y="5085184"/>
            <a:ext cx="357190" cy="461665"/>
            <a:chOff x="4143372" y="2610145"/>
            <a:chExt cx="357190" cy="461665"/>
          </a:xfrm>
        </p:grpSpPr>
        <p:sp>
          <p:nvSpPr>
            <p:cNvPr id="18" name="Elipsa 39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2054570" y="4191471"/>
            <a:ext cx="357190" cy="461665"/>
            <a:chOff x="4143372" y="2610145"/>
            <a:chExt cx="357190" cy="461665"/>
          </a:xfrm>
        </p:grpSpPr>
        <p:sp>
          <p:nvSpPr>
            <p:cNvPr id="21" name="Elipsa 36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4" name="Elipsa 12"/>
          <p:cNvSpPr/>
          <p:nvPr/>
        </p:nvSpPr>
        <p:spPr>
          <a:xfrm>
            <a:off x="4143372" y="3821507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4143372" y="3746649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Elipsa 12"/>
          <p:cNvSpPr/>
          <p:nvPr/>
        </p:nvSpPr>
        <p:spPr>
          <a:xfrm>
            <a:off x="1835696" y="3470587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1835696" y="3429000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JINÉ TYPY POČÍTAČŮ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2928934"/>
            <a:ext cx="8429684" cy="1323439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Vyhledej,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o znamená v češtině slovo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Raspberry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   Jaké je zhruba velikost počítače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Raspberry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pi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3.    Jakou spotřebu elektrické energie má tento počítač?</a:t>
            </a: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Kde je uložen operační systém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Raspberry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pi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7158" y="1785926"/>
            <a:ext cx="1697901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C:\Users\Palmexman\AppData\Local\Microsoft\Windows\Temporary Internet Files\Content.IE5\MP72EBGR\MC9004417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1643050"/>
            <a:ext cx="1857388" cy="1857388"/>
          </a:xfrm>
          <a:prstGeom prst="rect">
            <a:avLst/>
          </a:prstGeom>
          <a:noFill/>
        </p:spPr>
      </p:pic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1517</TotalTime>
  <Words>403</Words>
  <Application>Microsoft Office PowerPoint</Application>
  <PresentationFormat>Předvádění na obrazovce (4:3)</PresentationFormat>
  <Paragraphs>59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Vlnění</vt:lpstr>
      <vt:lpstr>Snímek 1</vt:lpstr>
      <vt:lpstr>JINÉ TYPY POČÍTAČŮ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221</cp:revision>
  <dcterms:created xsi:type="dcterms:W3CDTF">2013-01-16T20:09:48Z</dcterms:created>
  <dcterms:modified xsi:type="dcterms:W3CDTF">2015-07-17T06:53:33Z</dcterms:modified>
</cp:coreProperties>
</file>