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7"/>
  </p:notesMasterIdLst>
  <p:sldIdLst>
    <p:sldId id="276" r:id="rId2"/>
    <p:sldId id="256" r:id="rId3"/>
    <p:sldId id="257" r:id="rId4"/>
    <p:sldId id="266" r:id="rId5"/>
    <p:sldId id="27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8FE4"/>
    <a:srgbClr val="F2A4E9"/>
    <a:srgbClr val="A5EC3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5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Skener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III/2/VT/2/1/17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Hardware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seznámí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se skenerem.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Skener, USB, LAN 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Metodické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6.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filmscanner.info/Bilder/ReflectaProScan7200_back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3127"/>
          <a:stretch/>
        </p:blipFill>
        <p:spPr bwMode="auto">
          <a:xfrm>
            <a:off x="634503" y="4877845"/>
            <a:ext cx="3333750" cy="92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grafika.cz/old-idif/grafika/img1/images3/UMAXPS6950_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541" y="1798472"/>
            <a:ext cx="3989902" cy="236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85720" y="285728"/>
            <a:ext cx="5357850" cy="42862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SKENER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32245" y="1785926"/>
            <a:ext cx="4500594" cy="224676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Skener je vstupní periferie počítače.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Slouží ke snímání a uložení textu a grafiky (předlohy) do počítače.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Ovládací panel skeneru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obsahuje ovládání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Komunikační konektor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- 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pravidla USB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Kryt skeneru</a:t>
            </a:r>
          </a:p>
          <a:p>
            <a:pPr>
              <a:buFontTx/>
              <a:buChar char="-"/>
            </a:pPr>
            <a:r>
              <a:rPr lang="cs-CZ" sz="1400" smtClean="0">
                <a:latin typeface="Arial" pitchFamily="34" charset="0"/>
                <a:cs typeface="Arial" pitchFamily="34" charset="0"/>
              </a:rPr>
              <a:t> zakrývá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(zatemňuje prostor skenované předlohy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Napájecí konektor</a:t>
            </a:r>
          </a:p>
        </p:txBody>
      </p:sp>
      <p:sp>
        <p:nvSpPr>
          <p:cNvPr id="12" name="Elipsa 11"/>
          <p:cNvSpPr/>
          <p:nvPr/>
        </p:nvSpPr>
        <p:spPr>
          <a:xfrm>
            <a:off x="4143372" y="278434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4143372" y="3182555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619672" y="4902197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143372" y="2319263"/>
            <a:ext cx="357190" cy="461665"/>
            <a:chOff x="4143372" y="2610145"/>
            <a:chExt cx="357190" cy="461665"/>
          </a:xfrm>
        </p:grpSpPr>
        <p:sp>
          <p:nvSpPr>
            <p:cNvPr id="9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4143372" y="2751311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43372" y="3140968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619672" y="4869160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14282" y="6000768"/>
            <a:ext cx="8715436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 obrázcích je běžný stolní skener.</a:t>
            </a:r>
          </a:p>
        </p:txBody>
      </p:sp>
      <p:grpSp>
        <p:nvGrpSpPr>
          <p:cNvPr id="20" name="Skupina 19"/>
          <p:cNvGrpSpPr/>
          <p:nvPr/>
        </p:nvGrpSpPr>
        <p:grpSpPr>
          <a:xfrm>
            <a:off x="2990674" y="3543399"/>
            <a:ext cx="357190" cy="461665"/>
            <a:chOff x="4143372" y="2610145"/>
            <a:chExt cx="357190" cy="461665"/>
          </a:xfrm>
        </p:grpSpPr>
        <p:sp>
          <p:nvSpPr>
            <p:cNvPr id="22" name="Elipsa 21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7" name="Elipsa 26"/>
          <p:cNvSpPr/>
          <p:nvPr/>
        </p:nvSpPr>
        <p:spPr>
          <a:xfrm>
            <a:off x="1979712" y="2352300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1979712" y="2319263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Elipsa 13"/>
          <p:cNvSpPr/>
          <p:nvPr/>
        </p:nvSpPr>
        <p:spPr>
          <a:xfrm>
            <a:off x="4143372" y="3625254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143372" y="3573016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429124" y="4317421"/>
            <a:ext cx="4500594" cy="160043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Arial" pitchFamily="34" charset="0"/>
                <a:cs typeface="Arial" pitchFamily="34" charset="0"/>
              </a:rPr>
              <a:t>Běžný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stolní skener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je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vstupní zařízení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se skleněnou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plochou,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pod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kterou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se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pohybuje zdroj světla. Na tuto skleněnou podložku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je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umístěna předloha pro nasnímání.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Světlo vyzařované zdrojem projde sklem a odrazí se od obrazové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předlohy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ke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světlocitlivým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snímačům, které ji převedou na RGB formát do počítače.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214282" y="4621575"/>
            <a:ext cx="4217963" cy="12756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630634" y="4898777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2629494" y="4869160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29" name="Přímá spojnice 1028"/>
          <p:cNvCxnSpPr/>
          <p:nvPr/>
        </p:nvCxnSpPr>
        <p:spPr>
          <a:xfrm>
            <a:off x="107504" y="2708920"/>
            <a:ext cx="1215875" cy="198610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Přímá spojnice se šipkou 1032"/>
          <p:cNvCxnSpPr/>
          <p:nvPr/>
        </p:nvCxnSpPr>
        <p:spPr>
          <a:xfrm flipV="1">
            <a:off x="107504" y="2636912"/>
            <a:ext cx="316037" cy="72008"/>
          </a:xfrm>
          <a:prstGeom prst="straightConnector1">
            <a:avLst/>
          </a:prstGeom>
          <a:ln w="1905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 descr="D:\Prace\DUM -ODU\openclipar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8988" y="3508214"/>
            <a:ext cx="810684" cy="24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D:\Prace\DUM -ODU\openclipar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997" y="5720561"/>
            <a:ext cx="810684" cy="24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cvinohrady.cz/pic/partspics/C8411723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464" y="1339774"/>
            <a:ext cx="333375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9.cz/iR/importprodukt-orig/33d/33d7b1f8bd1fc6c41afcff5899bfe257--mmf250x2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1017" y="319926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SKENER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4282" y="6000768"/>
            <a:ext cx="8715436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Některé stolní skenery obsahují nástavec pro skenování vyvolaných negativů a diarámečků.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429124" y="1700808"/>
            <a:ext cx="4500594" cy="203132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>
                <a:latin typeface="Arial" pitchFamily="34" charset="0"/>
                <a:cs typeface="Arial" pitchFamily="34" charset="0"/>
              </a:rPr>
              <a:t>Skener je vstupní periferie počítače.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Skenery mohou vypadat i jinak - podle jejich využití.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Mobilní ruční skener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už podle názvu se jedná o přenosné zařízení, vybavené baterií a úložištěm pro ukládání naskenovaných předloh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Čtečka čárových kódů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je v podstatě skener pro snímání čárových kódů při pokladnách v obchodech. </a:t>
            </a:r>
          </a:p>
        </p:txBody>
      </p:sp>
      <p:grpSp>
        <p:nvGrpSpPr>
          <p:cNvPr id="36" name="Skupina 35"/>
          <p:cNvGrpSpPr/>
          <p:nvPr/>
        </p:nvGrpSpPr>
        <p:grpSpPr>
          <a:xfrm>
            <a:off x="4143372" y="2842676"/>
            <a:ext cx="357190" cy="461665"/>
            <a:chOff x="4143372" y="2610145"/>
            <a:chExt cx="357190" cy="461665"/>
          </a:xfrm>
        </p:grpSpPr>
        <p:sp>
          <p:nvSpPr>
            <p:cNvPr id="37" name="Elipsa 3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4143372" y="2050588"/>
            <a:ext cx="357190" cy="461665"/>
            <a:chOff x="4143372" y="2610145"/>
            <a:chExt cx="357190" cy="461665"/>
          </a:xfrm>
        </p:grpSpPr>
        <p:sp>
          <p:nvSpPr>
            <p:cNvPr id="40" name="Elipsa 39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4429124" y="3861048"/>
            <a:ext cx="4500594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Nejdůležitějším faktorem při skenování je počet dpi. DPI je jednotka počtu bodů na palec (2,54 cm) délky. Čím vyšší je tato hodnota, tím kvalitnější je nasnímaná předloha.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429124" y="4994592"/>
            <a:ext cx="4500594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Dnešní stolní skenery nahradily multifunkční tiskárny, které již jednotku skeneru obsahují.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316176" y="2016792"/>
            <a:ext cx="357190" cy="461665"/>
            <a:chOff x="4143372" y="2610145"/>
            <a:chExt cx="357190" cy="461665"/>
          </a:xfrm>
        </p:grpSpPr>
        <p:sp>
          <p:nvSpPr>
            <p:cNvPr id="18" name="Elipsa 39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2054570" y="4191471"/>
            <a:ext cx="357190" cy="461665"/>
            <a:chOff x="4143372" y="2610145"/>
            <a:chExt cx="357190" cy="461665"/>
          </a:xfrm>
        </p:grpSpPr>
        <p:sp>
          <p:nvSpPr>
            <p:cNvPr id="21" name="Elipsa 3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3" name="Picture 2" descr="D:\Prace\DUM -ODU\openclipar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9303" y="2495424"/>
            <a:ext cx="810684" cy="24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Prace\DUM -ODU\openclipar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7997" y="4994592"/>
            <a:ext cx="810684" cy="24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1928802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Skener (Scanner)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e levné zařízení ke snímání předloh pro následné grafické úpravy nebo k jejich vytištění.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SKENER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3071810"/>
            <a:ext cx="3168922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Universal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erial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Bus</a:t>
            </a:r>
          </a:p>
          <a:p>
            <a:r>
              <a:rPr lang="cs-CZ" sz="14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ot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per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inch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Red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Green, Blue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572000" y="3071810"/>
            <a:ext cx="4357718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Nejběžnější typ připojení periferií počítače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Jednotka kvality snímání (hustoty bodů)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Barevný model pro počítač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4282" y="3071810"/>
            <a:ext cx="1045350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USB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dpi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RGB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4191664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Významní výrobci skenerů</a:t>
            </a: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Hewlet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Packard, Canon, Epson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5013176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Typy skenerů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sou: Stolní, ruční (pistolový), mobilní ruční. </a:t>
            </a:r>
          </a:p>
        </p:txBody>
      </p: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SKENER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93899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Vypiš hlavní části skeneru.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Jak se nazývá skenovaný objekt?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Dokáže skener tisknout?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Jaké je nejběžnější připojení skeneru k počítači?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Co jsou to jednotky dpi?</a:t>
            </a:r>
          </a:p>
          <a:p>
            <a:pPr marL="342900" indent="-342900"/>
            <a:r>
              <a:rPr lang="cs-CZ" sz="2000" dirty="0" smtClean="0">
                <a:latin typeface="Arial" pitchFamily="34" charset="0"/>
                <a:cs typeface="Arial" pitchFamily="34" charset="0"/>
              </a:rPr>
              <a:t>6.    Jaké zařízení snímá v obchodech čárový kód?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643050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1456</TotalTime>
  <Words>449</Words>
  <Application>Microsoft Office PowerPoint</Application>
  <PresentationFormat>Předvádění na obrazovce (4:3)</PresentationFormat>
  <Paragraphs>74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Vlnění</vt:lpstr>
      <vt:lpstr>Snímek 1</vt:lpstr>
      <vt:lpstr>SKENER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214</cp:revision>
  <dcterms:created xsi:type="dcterms:W3CDTF">2013-01-16T20:09:48Z</dcterms:created>
  <dcterms:modified xsi:type="dcterms:W3CDTF">2015-07-17T06:50:53Z</dcterms:modified>
</cp:coreProperties>
</file>