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8FE4"/>
    <a:srgbClr val="F2A4E9"/>
    <a:srgbClr val="A5EC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Laserová tiskárna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III/2/VT/2/1/14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laserovou tiskárnou.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Toner, USB, LAN, CMYK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4450" y="4523297"/>
            <a:ext cx="2805462" cy="158282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446" b="10120"/>
          <a:stretch/>
        </p:blipFill>
        <p:spPr>
          <a:xfrm>
            <a:off x="17839" y="1200380"/>
            <a:ext cx="4304128" cy="337588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LASEROVÁ TISKÁRNA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32245" y="1785926"/>
            <a:ext cx="4500594" cy="28931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Laserová tiskárna je výstupní periferie počítače.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Tiskne pomocí náplní s tonerovým práškem (tonerem).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Ovládací panel tiskárny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obsahuje ovládání základních funkcí tiskárny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Barevné tonery a černý toner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nejběžnější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lasrová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tiskárna je monochromatická (černobílá) a obsahuje pouze černý toner. Barevná laserová tiskárna má další tři tonery (žlutý, červený a   modrý).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Zásobník na čistý papír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pojme desítky i stovky papírů různých formátů a různé tloušťky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Výstupní otvor pro výtisky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2597941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358498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500166" y="2214554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060848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2564904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3543399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00166" y="2181517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Výhodou laserových tiskáren je rychlý a ostrý tisk. Výdrž toneru je několikanásobně vyšší než u inkoustové tiskárny.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542402" y="2420888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5" name="Elipsa 24"/>
          <p:cNvSpPr/>
          <p:nvPr/>
        </p:nvSpPr>
        <p:spPr>
          <a:xfrm>
            <a:off x="974450" y="5406253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974450" y="5373216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2771800" y="393647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779780" y="3903439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Elipsa 13"/>
          <p:cNvSpPr/>
          <p:nvPr/>
        </p:nvSpPr>
        <p:spPr>
          <a:xfrm>
            <a:off x="4143372" y="4243709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4143372" y="4191471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32245" y="4849996"/>
            <a:ext cx="4500594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Důležitou vlastností tiskárny je možnost jejího sdílení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 ostatními uživateli v počítačové síti.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432245" y="5517232"/>
            <a:ext cx="4500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>
                <a:latin typeface="Arial" pitchFamily="34" charset="0"/>
                <a:cs typeface="Arial" pitchFamily="34" charset="0"/>
              </a:rPr>
              <a:t>Výtisk vzniká vpečením tonerového prášku do papíru.</a:t>
            </a:r>
          </a:p>
        </p:txBody>
      </p:sp>
      <p:pic>
        <p:nvPicPr>
          <p:cNvPr id="33" name="Picture 2" descr="D:\Prace\DUM -ODU\openclipart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830" y="4274621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Prace\DUM -ODU\openclipart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2220" y="5671120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32" t="8666" r="4417" b="8101"/>
          <a:stretch/>
        </p:blipFill>
        <p:spPr>
          <a:xfrm>
            <a:off x="41319" y="1290464"/>
            <a:ext cx="4530681" cy="3099421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LASEROVÁ TISKÁRNA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Nevýhodou laserových tiskáren je velká spotřeba elektrické energie.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3414479"/>
            <a:ext cx="4500594" cy="224676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Laserová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tiskárna je výstupní periferie počítače.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Výtisky laserových tiskáren se vyznačují svou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barvostálostí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 hodí se i k archivaci.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Napájení tiskárny (230V)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některé inkoustové tiskárny využívají externí napájecí adaptér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Komunikační konektory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tiskárna je připojena konektorem USB, starším LPT (paralelní konektor), počítačovou sítí (LAN) nebo bezdrátově (WI-FI)</a:t>
            </a:r>
          </a:p>
        </p:txBody>
      </p:sp>
      <p:grpSp>
        <p:nvGrpSpPr>
          <p:cNvPr id="36" name="Skupina 35"/>
          <p:cNvGrpSpPr/>
          <p:nvPr/>
        </p:nvGrpSpPr>
        <p:grpSpPr>
          <a:xfrm>
            <a:off x="4071934" y="4580775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071934" y="3928220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899592" y="3322985"/>
            <a:ext cx="357190" cy="461665"/>
            <a:chOff x="4143372" y="2610145"/>
            <a:chExt cx="357190" cy="461665"/>
          </a:xfrm>
        </p:grpSpPr>
        <p:sp>
          <p:nvSpPr>
            <p:cNvPr id="13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67544" y="2742676"/>
            <a:ext cx="357190" cy="461665"/>
            <a:chOff x="4143372" y="2610145"/>
            <a:chExt cx="357190" cy="461665"/>
          </a:xfrm>
        </p:grpSpPr>
        <p:sp>
          <p:nvSpPr>
            <p:cNvPr id="19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1928802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Laserová tiskárna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nejpoužívanějším typem tiskárny pro firemní použití s možností sdílení v počítačové síti.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LASEROVÁ TISKÁRNA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3071810"/>
            <a:ext cx="3456954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Universal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S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erial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Bus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Line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Printer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Terminal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Cyan,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Mangenta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Yellow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Key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Local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Area Network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071810"/>
            <a:ext cx="43577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Nejběžnější typ připojení periferií počítače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Starší typ připojení tiskárny k počítači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Barevný model pro tisk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Místní počítačová síť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071810"/>
            <a:ext cx="7573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USB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LPT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CMYK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LAN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191664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laserových tiskáren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Hewlet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Packard, Canon, Epson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013176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Další typy tiskáren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sou: Inkoustová, jehličková 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termosublimační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  </a:t>
            </a: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LASEROVÁ TISKÁRNA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Vypiš hlavní části laserové tiskárny.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Vypiš jakými barvami tiskne inkoustová tiskárna.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Jakým způsobem se vtiskne tonerový prášek na papír?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Jaká existují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připojení laserové tiskárny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 počítači?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jsou výhody laserové tiskárny?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Jaké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nevýhody laserové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tiskárny?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1356</TotalTime>
  <Words>441</Words>
  <Application>Microsoft Office PowerPoint</Application>
  <PresentationFormat>Předvádění na obrazovce (4:3)</PresentationFormat>
  <Paragraphs>77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LASEROVÁ TISKÁRNA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196</cp:revision>
  <dcterms:created xsi:type="dcterms:W3CDTF">2013-01-16T20:09:48Z</dcterms:created>
  <dcterms:modified xsi:type="dcterms:W3CDTF">2015-07-17T06:47:14Z</dcterms:modified>
</cp:coreProperties>
</file>