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7"/>
  </p:notesMasterIdLst>
  <p:sldIdLst>
    <p:sldId id="276" r:id="rId2"/>
    <p:sldId id="256" r:id="rId3"/>
    <p:sldId id="257" r:id="rId4"/>
    <p:sldId id="266" r:id="rId5"/>
    <p:sldId id="27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5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Monitor</a:t>
            </a:r>
            <a:endParaRPr lang="cs-CZ" sz="1200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III/2/VT/2/1/11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Hardware počítače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se seznámí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 monitorem. 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Pixel, monitor, rozlišení, HDMI, DVI, VGA.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Metodické pokyny: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PC, DTP, metodické pokyny jsou součástí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materiálu.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fotografiemi a 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4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. – 7.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5050" y="1799253"/>
            <a:ext cx="3178991" cy="254770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85720" y="285728"/>
            <a:ext cx="5357850" cy="4286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MONITOR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29124" y="1785926"/>
            <a:ext cx="4500594" cy="353943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Monitor slouží k zobrazování dat z výstupu grafické karty.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Další zobrazovací zařízení počítače jsou: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Analogové monitory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a projektory.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Přední část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onitoru: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Ovládací panel monitoru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obsahuje běžná uživatelská nastavení, ovládání jasu, kontrastu a teploty barev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Zobrazovací plocha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- zde se zobrazují data z výstupu grafické karty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- velikost plochy se udává v palcích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- d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ůležitou položkou plochy je její rozlišení, čili počet zobrazovaných pixelů 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Stojan monitoru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monitor může díky stojanu stát na stole nebo může být přimontován na zeď</a:t>
            </a:r>
          </a:p>
        </p:txBody>
      </p:sp>
      <p:sp>
        <p:nvSpPr>
          <p:cNvPr id="12" name="Elipsa 11"/>
          <p:cNvSpPr/>
          <p:nvPr/>
        </p:nvSpPr>
        <p:spPr>
          <a:xfrm>
            <a:off x="4143372" y="3429000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4143372" y="4511970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" name="Skupina 23"/>
          <p:cNvGrpSpPr/>
          <p:nvPr/>
        </p:nvGrpSpPr>
        <p:grpSpPr>
          <a:xfrm>
            <a:off x="4143372" y="2610145"/>
            <a:ext cx="357190" cy="461665"/>
            <a:chOff x="4143372" y="2610145"/>
            <a:chExt cx="357190" cy="461665"/>
          </a:xfrm>
        </p:grpSpPr>
        <p:sp>
          <p:nvSpPr>
            <p:cNvPr id="9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4143372" y="3399383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43372" y="4479503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14282" y="6000768"/>
            <a:ext cx="8715436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Poznámka: Popisovaný monitor je LCD,  nejpoužívanější typ monitorů stolních počítačů.</a:t>
            </a:r>
          </a:p>
        </p:txBody>
      </p:sp>
      <p:grpSp>
        <p:nvGrpSpPr>
          <p:cNvPr id="20" name="Skupina 19"/>
          <p:cNvGrpSpPr/>
          <p:nvPr/>
        </p:nvGrpSpPr>
        <p:grpSpPr>
          <a:xfrm>
            <a:off x="3494730" y="3573016"/>
            <a:ext cx="357190" cy="461665"/>
            <a:chOff x="4143372" y="2610145"/>
            <a:chExt cx="357190" cy="461665"/>
          </a:xfrm>
        </p:grpSpPr>
        <p:sp>
          <p:nvSpPr>
            <p:cNvPr id="22" name="Elipsa 21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5" name="Elipsa 24"/>
          <p:cNvSpPr/>
          <p:nvPr/>
        </p:nvSpPr>
        <p:spPr>
          <a:xfrm>
            <a:off x="1547664" y="2609558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1547664" y="2557320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1476226" y="4149080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1475656" y="4119463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1878" y="2115468"/>
            <a:ext cx="3702905" cy="2931864"/>
          </a:xfrm>
          <a:prstGeom prst="rect">
            <a:avLst/>
          </a:prstGeom>
        </p:spPr>
      </p:pic>
      <p:sp>
        <p:nvSpPr>
          <p:cNvPr id="14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MONITOR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429124" y="2033839"/>
            <a:ext cx="4500594" cy="289310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>
                <a:latin typeface="Arial" pitchFamily="34" charset="0"/>
                <a:cs typeface="Arial" pitchFamily="34" charset="0"/>
              </a:rPr>
              <a:t>Monitor slouží k zobrazování dat z výstupu grafické karty.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LCD a LED monitory jsou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narozdíl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od analogových monitorů šetrnější k našemu zraku.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Zadní část monitoru: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Vstupy a výstupy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- RGB, VGA, DVI a HDMI vstup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zvukové výstupy na sluchátka nebo další reproduktory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Napájení monitoru (230V)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některé typy monitorů mají vnější napájecí adaptér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Držák VESA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- slouží k uchycení monitoru na zeď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214282" y="6000768"/>
            <a:ext cx="8715436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Poznámka: LCD a LED monitory jsou v porovnání s analogovými monitory méně energeticky náročné, lehčí a ušetří prostor na pracovním stole. </a:t>
            </a:r>
          </a:p>
        </p:txBody>
      </p:sp>
      <p:grpSp>
        <p:nvGrpSpPr>
          <p:cNvPr id="18" name="Skupina 17"/>
          <p:cNvGrpSpPr/>
          <p:nvPr/>
        </p:nvGrpSpPr>
        <p:grpSpPr>
          <a:xfrm>
            <a:off x="4143372" y="2967335"/>
            <a:ext cx="357190" cy="461665"/>
            <a:chOff x="4143372" y="2610145"/>
            <a:chExt cx="357190" cy="461665"/>
          </a:xfrm>
        </p:grpSpPr>
        <p:sp>
          <p:nvSpPr>
            <p:cNvPr id="1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4143372" y="3824591"/>
            <a:ext cx="357190" cy="461665"/>
            <a:chOff x="4143372" y="2610145"/>
            <a:chExt cx="357190" cy="461665"/>
          </a:xfrm>
        </p:grpSpPr>
        <p:sp>
          <p:nvSpPr>
            <p:cNvPr id="22" name="Elipsa 21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4143372" y="4293096"/>
            <a:ext cx="357190" cy="461665"/>
            <a:chOff x="4143372" y="2610145"/>
            <a:chExt cx="357190" cy="461665"/>
          </a:xfrm>
        </p:grpSpPr>
        <p:sp>
          <p:nvSpPr>
            <p:cNvPr id="25" name="Elipsa 24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3131840" y="3429000"/>
            <a:ext cx="357190" cy="461665"/>
            <a:chOff x="4143372" y="2610145"/>
            <a:chExt cx="357190" cy="461665"/>
          </a:xfrm>
        </p:grpSpPr>
        <p:sp>
          <p:nvSpPr>
            <p:cNvPr id="28" name="Elipsa 27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1262482" y="3717032"/>
            <a:ext cx="357190" cy="461665"/>
            <a:chOff x="4143372" y="2610145"/>
            <a:chExt cx="357190" cy="461665"/>
          </a:xfrm>
        </p:grpSpPr>
        <p:sp>
          <p:nvSpPr>
            <p:cNvPr id="31" name="Elipsa 30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2051720" y="2948134"/>
            <a:ext cx="357190" cy="461665"/>
            <a:chOff x="4143372" y="2610145"/>
            <a:chExt cx="357190" cy="461665"/>
          </a:xfrm>
        </p:grpSpPr>
        <p:sp>
          <p:nvSpPr>
            <p:cNvPr id="34" name="Elipsa 33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4282" y="2143116"/>
            <a:ext cx="8715436" cy="738664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LCD a LED monitor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Je dnes běžnou výbavou stolního počítače. Lze jej připojit ke každému počítači nebo notebooku prostřednictvím konektoru VGA, DVI nebo HDMI. 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MONITOR</a:t>
            </a:r>
            <a:endParaRPr kumimoji="0" lang="cs-CZ" sz="2800" b="0" i="0" u="none" strike="noStrike" kern="1200" cap="none" spc="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43038" y="3260711"/>
            <a:ext cx="3456954" cy="1169551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>
                <a:latin typeface="Arial" pitchFamily="34" charset="0"/>
                <a:cs typeface="Arial" pitchFamily="34" charset="0"/>
              </a:rPr>
              <a:t>Video </a:t>
            </a:r>
            <a:r>
              <a:rPr lang="cs-CZ" sz="1400" dirty="0" err="1">
                <a:latin typeface="Arial" pitchFamily="34" charset="0"/>
                <a:cs typeface="Arial" pitchFamily="34" charset="0"/>
              </a:rPr>
              <a:t>Graphics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Array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High-Definition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Multimedia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Interface</a:t>
            </a:r>
          </a:p>
          <a:p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Red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-Green-Blue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Digital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Visual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Interface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------------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572000" y="3260711"/>
            <a:ext cx="4357718" cy="1169551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Standard pro zobrazení dat na monitoru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Přenos zvuku a obrazu ve vysokém rozlišení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Starší barevný model přenosu dat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Přenos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obrazu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ve vysokém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rozlišení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Název pro standard vertikálního uchycení monitorů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14282" y="3260711"/>
            <a:ext cx="714380" cy="1169551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VGA</a:t>
            </a:r>
          </a:p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HDMIRGB</a:t>
            </a:r>
          </a:p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DVI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VESA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4282" y="4561964"/>
            <a:ext cx="8715436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Významní výrobci monitorů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LG, Acer,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Benq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Philips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14282" y="5229200"/>
            <a:ext cx="8715436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Parametry monitorů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Fyzická velikost monitorů v palcích (od 15“ do 26“ pro osobní počítače, od 26“ více pro profesionální grafiky)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Rychlost odezvy monitoru v milisekundách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Rozlišení monitoru (počet pixelů) Full HD = 1920 x 1080 pixelů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059023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MONITOR</a:t>
            </a:r>
            <a:endParaRPr kumimoji="0" lang="cs-CZ" sz="2800" b="0" i="0" u="none" strike="noStrike" kern="1200" cap="none" spc="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2928934"/>
            <a:ext cx="8429684" cy="193899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Vypiš přední části monitoru.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Vypiš zadní části monitoru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3.    V jakých jednotkách se udává rychlost odezvy monitorů?</a:t>
            </a: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V jakých jednotkách se udává rozlišení monitoru?</a:t>
            </a: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Jaký je rozdíl mezi konektory HDMI a DVI?</a:t>
            </a:r>
          </a:p>
          <a:p>
            <a:pPr marL="342900" indent="-342900"/>
            <a:r>
              <a:rPr lang="cs-CZ" sz="2000" dirty="0" smtClean="0">
                <a:latin typeface="Arial" pitchFamily="34" charset="0"/>
                <a:cs typeface="Arial" pitchFamily="34" charset="0"/>
              </a:rPr>
              <a:t>6.    Z jakých barev se skládá model RGB?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697901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Palmexman\AppData\Local\Microsoft\Windows\Temporary Internet Files\Content.IE5\MP72EBGR\MC900441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1643050"/>
            <a:ext cx="1857388" cy="1857388"/>
          </a:xfrm>
          <a:prstGeom prst="rect">
            <a:avLst/>
          </a:prstGeom>
          <a:noFill/>
        </p:spPr>
      </p:pic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1266</TotalTime>
  <Words>499</Words>
  <Application>Microsoft Office PowerPoint</Application>
  <PresentationFormat>Předvádění na obrazovce (4:3)</PresentationFormat>
  <Paragraphs>85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Vlnění</vt:lpstr>
      <vt:lpstr>Snímek 1</vt:lpstr>
      <vt:lpstr>MONITOR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171</cp:revision>
  <dcterms:created xsi:type="dcterms:W3CDTF">2013-01-16T20:09:48Z</dcterms:created>
  <dcterms:modified xsi:type="dcterms:W3CDTF">2015-07-17T06:43:39Z</dcterms:modified>
</cp:coreProperties>
</file>