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66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Zvuková karta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III/2/VT/2/1/10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 zvukovou kartou.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IDE, SATA, patice, konektor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9.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zvu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8095" y="2143116"/>
            <a:ext cx="3976715" cy="238602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ZVUKOVÁ KARTA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Zvuková karta slouží k přenosu dat z nebo do dalšího zvukového zařízení.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Základní desky již mohou obsahovat integrovanou zvukovou kartu.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Vnější konektory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propojují kartu s reproduktory, sluchátky, mikrofonem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nebo dalším externím zdrojem zvuku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Zvukový čip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převádí digitální zvuk na vnější konektory. 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dokáže převést analogový zvuk ze vstupních  vnějších konektorů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Patice pro základní desku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 připojení zvukové karty k počítači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Vnitřní konektory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umožňují propojit vnitřní zvuková zařízení se zvukovou kartou 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143372" y="3286124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14338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500166" y="2214554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571744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25308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11034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00166" y="218151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Popisovaná zvuková karta je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SoundBlaster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5.1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714348" y="3538839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" name="Elipsa 24"/>
          <p:cNvSpPr/>
          <p:nvPr/>
        </p:nvSpPr>
        <p:spPr>
          <a:xfrm>
            <a:off x="2714612" y="281909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714612" y="278605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3214678" y="350043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214678" y="3467401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Elipsa 13"/>
          <p:cNvSpPr/>
          <p:nvPr/>
        </p:nvSpPr>
        <p:spPr>
          <a:xfrm>
            <a:off x="4143372" y="4725144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469210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1928802"/>
            <a:ext cx="871543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Zvuková karta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Zprostředkovává zvuk v mnoha různých kvalitách. Nejčastěji v podání stereo signálu, nebo v kvalitním signálu prostorovém zvuku pod značením: 5.1, 7.1, AC3 apod.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Typy zvukových souborů: *.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wav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*.mp3, *.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ZVUKOVÁ KARTA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3071810"/>
            <a:ext cx="357190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Pět reproduktorů + subwoofer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Sedm reproduktorů + subwoofer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Dolby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Digital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Zvukový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kodek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071810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Způsob šíření prostorového zvuku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Způsob šíření prostorového zvuku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Digitální ztrátová komprese zvuku (komprimace)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Digitální ztrátová komprese zvuku (komprimace)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071810"/>
            <a:ext cx="64294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5.1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7.1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AC3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MP3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19166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zvukových karet a zvukových čipů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Labs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Realtek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572140"/>
            <a:ext cx="871543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Parametry zvuku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Obecně můžeme shrnout, že více reproduktorů kolem posluchače a prostorový signál dodá nejkvalitnější zvuk. Pomocí upraveného zvuku digitální ztrátovou kompresí (mp3,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wma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 můžeme dosáhnout poměrně slušné kvality zvuku a soubory těchto typů budou mít podstatně menší objem dat.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4282" y="4857760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Základní barevné značení vnějších konektorů zvukových karet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    Výstup na reproduktory (sluchátka).          Vstup z mikrofonu.            Vstup z externího zdroje zvuku</a:t>
            </a:r>
          </a:p>
        </p:txBody>
      </p:sp>
      <p:sp>
        <p:nvSpPr>
          <p:cNvPr id="13" name="Elipsa 12"/>
          <p:cNvSpPr/>
          <p:nvPr/>
        </p:nvSpPr>
        <p:spPr>
          <a:xfrm>
            <a:off x="285720" y="5143512"/>
            <a:ext cx="180000" cy="180000"/>
          </a:xfrm>
          <a:prstGeom prst="ellipse">
            <a:avLst/>
          </a:prstGeom>
          <a:solidFill>
            <a:srgbClr val="A5EC32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571868" y="5143512"/>
            <a:ext cx="180000" cy="180000"/>
          </a:xfrm>
          <a:prstGeom prst="ellipse">
            <a:avLst/>
          </a:prstGeom>
          <a:solidFill>
            <a:srgbClr val="F2A4E9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643570" y="5143512"/>
            <a:ext cx="180000" cy="180000"/>
          </a:xfrm>
          <a:prstGeom prst="ellipse">
            <a:avLst/>
          </a:prstGeom>
          <a:solidFill>
            <a:srgbClr val="288FE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ZVUKOVÁ KARTA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vnější konektory zvukové karty.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Vypiš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vnitřní </a:t>
            </a:r>
            <a:r>
              <a:rPr lang="cs-CZ" sz="2000">
                <a:latin typeface="Arial" pitchFamily="34" charset="0"/>
                <a:cs typeface="Arial" pitchFamily="34" charset="0"/>
              </a:rPr>
              <a:t>konektory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zvukové karty.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Jaké znáš zvukové soubory a jakou mají vlastnost?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Vypiš základní barevné značení vnějších konektorů.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jsou výhody komprimovaného zvuku (mp3)?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Jaké znáš výrobce zvukových karet, čipů?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1183</TotalTime>
  <Words>424</Words>
  <Application>Microsoft Office PowerPoint</Application>
  <PresentationFormat>Předvádění na obrazovce (4:3)</PresentationFormat>
  <Paragraphs>68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ZVUKOVÁ KARTA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181</cp:revision>
  <dcterms:created xsi:type="dcterms:W3CDTF">2013-01-16T20:09:48Z</dcterms:created>
  <dcterms:modified xsi:type="dcterms:W3CDTF">2015-07-17T06:42:22Z</dcterms:modified>
</cp:coreProperties>
</file>