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Zdroj napájení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III/2/VT/2/1/09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zdrojem napájení.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230V, IDE, konektor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9.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 NAPÁJENÍ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2105277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Zdroj napájení dodává elektrickou energii zařízením uvnitř počítače.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Zdroj sám odebírá elektrický proud ze standardní zásuvky 230V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Vstupní konektor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napájecím kabelem propojujeme zdroj se zásuvkou  elektrické sítě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Chlazení zdroje napájení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ventilátor uvnitř zdroje nasává vzduch ze skříně počítače a cestou ochladí součástky uvnitř zdroje napájení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Výstupní konektory zdroje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propojují většinu zařízení uvnitř počítače různými druhy konektorů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143372" y="357187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42913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895897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53883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39609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zdro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2214554"/>
            <a:ext cx="3714776" cy="2719173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714348" y="3048297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2" name="Elipsa 21"/>
          <p:cNvSpPr/>
          <p:nvPr/>
        </p:nvSpPr>
        <p:spPr>
          <a:xfrm>
            <a:off x="571472" y="4319293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4286256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928926" y="439073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928926" y="435769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 NAPÁJENÍ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Při výběru zdroje napájení nás zajímá především jeho výkon a hlučnost chlazení.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2071678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Zdroj napájení dodává elektrickou energii zařízením uvnitř počítače.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Popis konektorů a jejich použití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Hlavní napájecí konektor základní desky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má 20 nebo 24 pinů (kontaktů)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ATX 12V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napájecí konektor pro napájení procesorů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Molex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slouží k napájení starších pevných disků a optických mechanik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Berg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slouží k napájení disketové jednotky nebo menších zařízení uvnitř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SATA  POWER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slouží k napájení současných pevných disků a optických mechanik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4143372" y="3571876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143372" y="4214818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7146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143372" y="3143248"/>
            <a:ext cx="357190" cy="461665"/>
            <a:chOff x="4143372" y="2610145"/>
            <a:chExt cx="357190" cy="461665"/>
          </a:xfrm>
        </p:grpSpPr>
        <p:sp>
          <p:nvSpPr>
            <p:cNvPr id="18" name="Elipsa 1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143372" y="4824723"/>
            <a:ext cx="357190" cy="461665"/>
            <a:chOff x="4143372" y="2610145"/>
            <a:chExt cx="357190" cy="461665"/>
          </a:xfrm>
        </p:grpSpPr>
        <p:sp>
          <p:nvSpPr>
            <p:cNvPr id="21" name="Elipsa 2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3" name="Obrázek 22" descr="zdroj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428736"/>
            <a:ext cx="3500440" cy="4359639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1857356" y="1214422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714744" y="1824327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571868" y="2753021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42910" y="3643314"/>
            <a:ext cx="357190" cy="461665"/>
            <a:chOff x="4143372" y="2610145"/>
            <a:chExt cx="357190" cy="461665"/>
          </a:xfrm>
        </p:grpSpPr>
        <p:sp>
          <p:nvSpPr>
            <p:cNvPr id="43" name="Elipsa 4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571868" y="4396095"/>
            <a:ext cx="357190" cy="461665"/>
            <a:chOff x="4143372" y="2610145"/>
            <a:chExt cx="357190" cy="461665"/>
          </a:xfrm>
        </p:grpSpPr>
        <p:sp>
          <p:nvSpPr>
            <p:cNvPr id="46" name="Elipsa 45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261708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Zdroje napájení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rozlišujeme podle maximálního výkonu. Výkon pro domácí a kancelářské počítače je 300 - 500W (Wattů). Zdroje napájení v počítačích pro profesionální využití mají výkon vyšší: 500 - 800W.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 NAPÁJENÍ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85852" y="3260711"/>
            <a:ext cx="32147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230 Voltů</a:t>
            </a:r>
            <a:r>
              <a:rPr lang="cs-CZ" sz="1400" dirty="0" smtClean="0"/>
              <a:t> 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Advanced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Technology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Extended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konektoru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konektoru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Standardní napětí v domácí zásuvce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Standardní norma pro napájení počítačů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Norma 4-pinového konektoru pro HDD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Norma 4-pinového konektoru pro FDD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100013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230V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ATX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MOLEX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BERG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54885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zdrojů napájení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Eurocase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Fortron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357826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Zdroj napájení přenosných počítačů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Většina přenosných počítačů (notebooků,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tabletů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 má zdroje, primárně určené k nabíjení baterií, které poskytují výkon od 25 do 100W. Jsou vždy umístěné mimo přenosný počítač. Mění střídavý proud a napětí na jedno stejnosměrné – přibližně 19V.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 NAPÁJENÍ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Jaké napětí má standardní zásuvka v domácnosti?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Z čeho se skládá zdroj napájení?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Co napájíme konektorem MOLEX?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Co napájíme konektorem BERG?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Co napájíme konektorem SATA POWER?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Kolik pinů má hlavní napájecí konektor pro základní desku?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1256</TotalTime>
  <Words>443</Words>
  <Application>Microsoft Office PowerPoint</Application>
  <PresentationFormat>Předvádění na obrazovce (4:3)</PresentationFormat>
  <Paragraphs>82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ZDROJ NAPÁJENÍ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185</cp:revision>
  <dcterms:created xsi:type="dcterms:W3CDTF">2013-01-16T20:09:48Z</dcterms:created>
  <dcterms:modified xsi:type="dcterms:W3CDTF">2015-07-17T06:41:17Z</dcterms:modified>
</cp:coreProperties>
</file>