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8" r:id="rId2"/>
    <p:sldId id="256" r:id="rId3"/>
    <p:sldId id="258" r:id="rId4"/>
    <p:sldId id="259" r:id="rId5"/>
    <p:sldId id="312" r:id="rId6"/>
    <p:sldId id="286" r:id="rId7"/>
    <p:sldId id="289" r:id="rId8"/>
    <p:sldId id="290" r:id="rId9"/>
    <p:sldId id="314" r:id="rId10"/>
    <p:sldId id="315" r:id="rId11"/>
    <p:sldId id="316" r:id="rId12"/>
    <p:sldId id="317" r:id="rId13"/>
    <p:sldId id="313" r:id="rId14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093140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VY_32_INOVACE_06_Základní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skladební dvojice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805264"/>
            <a:ext cx="1756048" cy="50750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ZÁKLADNÍ SKLADEBNÍ DVOJICE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77652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Každý větný člen může být:</a:t>
            </a: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olý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ozvitý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malý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ěkolikanásobný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 a keř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(několikanásobné větné členy,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pokud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ejsou spojeny spojkami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a,i,nebo,ani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ddělujeme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84176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endParaRPr lang="cs-CZ" sz="3600" b="1" dirty="0" smtClean="0"/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Předložka není samostatným větným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členem, patří ke jménu, zájmenu: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olem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lesa,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městem,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domem.</a:t>
            </a:r>
          </a:p>
          <a:p>
            <a:endParaRPr lang="cs-CZ" sz="3600" b="1" dirty="0"/>
          </a:p>
        </p:txBody>
      </p:sp>
      <p:sp>
        <p:nvSpPr>
          <p:cNvPr id="8" name="Zahnutá šipka nahoru 7"/>
          <p:cNvSpPr/>
          <p:nvPr/>
        </p:nvSpPr>
        <p:spPr>
          <a:xfrm>
            <a:off x="3071802" y="4714884"/>
            <a:ext cx="928694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071538" y="4643446"/>
            <a:ext cx="1285884" cy="57150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5572132" y="4714884"/>
            <a:ext cx="1071570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73696"/>
            <a:ext cx="8329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SKLADEBNÍ DVOJICE</a:t>
            </a:r>
            <a:endParaRPr lang="cs-CZ" sz="40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3284984"/>
            <a:ext cx="3528392" cy="16561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PODMĚT</a:t>
            </a:r>
            <a:endParaRPr lang="cs-CZ" sz="5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16016" y="3284984"/>
            <a:ext cx="3528392" cy="16561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PŘÍSUDEK</a:t>
            </a:r>
            <a:endParaRPr lang="cs-CZ" sz="4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2447764" y="1916832"/>
            <a:ext cx="612068" cy="108012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5508104" y="1950435"/>
            <a:ext cx="612068" cy="108012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520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48680"/>
            <a:ext cx="3744416" cy="11521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PODMĚT</a:t>
            </a:r>
            <a:endParaRPr lang="cs-CZ" sz="48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1052736"/>
            <a:ext cx="388119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základní větný člen.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348880"/>
            <a:ext cx="825899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-značíme 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-co vyjadřuje: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původce děje, nositele vlastnosti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-ptáme se: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Kdo? Co? + přísudkem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-čím je vyjádřen: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podstatným jménem (i 2-10)</a:t>
            </a:r>
          </a:p>
          <a:p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   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Jan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šel do kina. (Po-podstatné jméno)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47539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-dělení podmětu: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1.  vyjádřený - </a:t>
            </a:r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Pe</a:t>
            </a:r>
            <a:r>
              <a:rPr lang="cs-CZ" sz="2800" i="1" u="sng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r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pojede k babičce.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  nevyjádřený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Pojede také k babičce.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u="sng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14350" indent="-514350"/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3.  všeobecný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 Hlásili to v městském rozhlase.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u="sng" dirty="0" smtClean="0">
                <a:latin typeface="Arial" pitchFamily="34" charset="0"/>
                <a:cs typeface="Arial" pitchFamily="34" charset="0"/>
              </a:rPr>
              <a:t>ONI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NĚKDO, VŠEOBECNĚ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836712"/>
            <a:ext cx="5544616" cy="129614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PŘÍSUDEK</a:t>
            </a:r>
            <a:endParaRPr lang="cs-CZ" sz="5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852936"/>
            <a:ext cx="77893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značíme: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-co vyjadřuje: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co podmět dělá, co se s ním děje….</a:t>
            </a:r>
          </a:p>
          <a:p>
            <a:pPr>
              <a:buFontTx/>
              <a:buChar char="-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ptáme se 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Co se říká o podmětu? Co dělá podmět?</a:t>
            </a:r>
          </a:p>
          <a:p>
            <a:pPr>
              <a:buFontTx/>
              <a:buChar char="-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čím je vyjádřen: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obvykle sloveso (1, 2,3,4,10)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druhy přísudku: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28800"/>
            <a:ext cx="8364790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NAJDI ZÁKLADNÍ SKLADEBNÍ</a:t>
            </a:r>
          </a:p>
          <a:p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DVOJICI.</a:t>
            </a:r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845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39517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Kohoutek a slepička šli spolu na jahody.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Slípka o pomoc prosí: „Studánko, dej mi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růpěj vody mému kohoutkovi, on se na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opečku dáví, zdvíhá vzhůru nohy.“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 těch dob Boženka i tetka dobře žily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jiným dobře činily.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Vesnice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Turyň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Litoboř, Slatina,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Mečov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Boušín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před dávnými časy patřily jednomu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ytíři.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482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46168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(několikanásobný)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endParaRPr lang="cs-CZ" sz="2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Kohoutek a slepička šli spolu na jahody.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                     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32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(ty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Slípka o pomoc prosí: „Studánko, dej mi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růpěj vody mému kohoutkovi, on se na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      </a:t>
            </a:r>
            <a:r>
              <a:rPr lang="cs-CZ" sz="32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(on)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opečku dáví, zdvíhá vzhůru nohy.“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4359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476672"/>
            <a:ext cx="853951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(několikanásobný)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PŘ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 těch dob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Boženka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tetka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dobře žily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(ony)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jiným dobře činily.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Vesnice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Turyň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Litoboř, Slatina,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Mečov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                    PŘ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Boušín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před dávnými časy patřily jednomu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ytíři.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1818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2046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1293</TotalTime>
  <Words>401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ZÁKLADNÍ SKLADEBNÍ DVOJICE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44</cp:revision>
  <dcterms:created xsi:type="dcterms:W3CDTF">2010-03-31T06:07:51Z</dcterms:created>
  <dcterms:modified xsi:type="dcterms:W3CDTF">2011-11-18T11:29:02Z</dcterms:modified>
</cp:coreProperties>
</file>