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7"/>
  </p:notesMasterIdLst>
  <p:sldIdLst>
    <p:sldId id="276" r:id="rId2"/>
    <p:sldId id="256" r:id="rId3"/>
    <p:sldId id="257" r:id="rId4"/>
    <p:sldId id="266" r:id="rId5"/>
    <p:sldId id="27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5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Optická mechanika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III/2/VT/2/1/07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Hardware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se seznámí s optickými mechanikami a médii.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CD, DVD,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Blue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-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Ray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, zápis, zálohování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9.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ek 24" descr="dvd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2652" y="3000372"/>
            <a:ext cx="3418308" cy="2357454"/>
          </a:xfrm>
          <a:prstGeom prst="rect">
            <a:avLst/>
          </a:prstGeom>
        </p:spPr>
      </p:pic>
      <p:pic>
        <p:nvPicPr>
          <p:cNvPr id="16" name="Obrázek 15" descr="dv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1142984"/>
            <a:ext cx="2905650" cy="207170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5357850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OPTICKÁ MECHANIKA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9124" y="1785926"/>
            <a:ext cx="4500594" cy="332398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Optické mechaniky slouží především k přehrávání multimediálního obsahu a zálohování dat.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Druhy optických mechanik dělíme podle použití medií na: CD, DVD,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Ray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Elektro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-mechanické části optické mechaniky: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Výsuvný mechanizmus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kromě tlačítka pro vysunutí média má přední panel mechaniky i otvor pro nouzové otevření  dvířek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Motor mechaniky a posun optiky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rychlost rotace médií je až 10000ot/min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Konektory na zadním panelu optické mechaniky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jsou totožné jako u pevných disků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Optické součásti mechaniky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laser, usměrňovací čočka a fotodioda, která přijímá odražené světlo z povrchu médií</a:t>
            </a:r>
          </a:p>
        </p:txBody>
      </p:sp>
      <p:sp>
        <p:nvSpPr>
          <p:cNvPr id="13" name="Elipsa 12"/>
          <p:cNvSpPr/>
          <p:nvPr/>
        </p:nvSpPr>
        <p:spPr>
          <a:xfrm>
            <a:off x="4143372" y="4000504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143372" y="4429132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143372" y="2895897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4143372" y="3967467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43372" y="4396095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4282" y="6000768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Poznámka: Popisovaná optická mechanika je typem DVD-RW. Umožňuje čtení a zápis na média: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CD-R, CD-RW, DVR+/-R, DVD+/-RW, DVD DL.</a:t>
            </a:r>
          </a:p>
        </p:txBody>
      </p:sp>
      <p:grpSp>
        <p:nvGrpSpPr>
          <p:cNvPr id="26" name="Skupina 25"/>
          <p:cNvGrpSpPr/>
          <p:nvPr/>
        </p:nvGrpSpPr>
        <p:grpSpPr>
          <a:xfrm>
            <a:off x="1428728" y="2753021"/>
            <a:ext cx="357190" cy="461665"/>
            <a:chOff x="4143372" y="2610145"/>
            <a:chExt cx="357190" cy="461665"/>
          </a:xfrm>
        </p:grpSpPr>
        <p:sp>
          <p:nvSpPr>
            <p:cNvPr id="27" name="Elipsa 2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" name="Elipsa 29"/>
          <p:cNvSpPr/>
          <p:nvPr/>
        </p:nvSpPr>
        <p:spPr>
          <a:xfrm>
            <a:off x="4143372" y="350043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4143372" y="3467401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2500298" y="1142984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500298" y="1109947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1785918" y="4286256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1785918" y="4253219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1785918" y="3643314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1785918" y="3610277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Obrázek 29" descr="me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3500462" cy="4359666"/>
          </a:xfrm>
          <a:prstGeom prst="rect">
            <a:avLst/>
          </a:prstGeom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OPTICKÁ MECHANIKA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29124" y="2033839"/>
            <a:ext cx="4500594" cy="28931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Optické mechaniky slouží především k přehrávání multimediálního obsahu a zálohování dat.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Média optických mechanik se liší nejen druhem využití, ale i svojí kapacitou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CD média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vhodná pro audio obsah a software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kapacita 650MB – 700MB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DVD média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vhodná pro video,software a zálohování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kapacita 4,7GB– 17,1GB</a:t>
            </a:r>
          </a:p>
          <a:p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Ray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média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vhodná pro video ve vysokém rozlišení 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kapacita 25GB– 128GB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14282" y="5929330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Poznámka: Všechna optická média mají standardizovaný průměr 12cm a tloušťku kolem 1,2mm.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Běžně používaná barviva zápisových ploch disků jsou: Zelená – CD, fialová – DVD, modrá –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Ray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4143372" y="3000372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143372" y="3643314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4143372" y="4286256"/>
            <a:ext cx="357190" cy="461665"/>
            <a:chOff x="4143372" y="2610145"/>
            <a:chExt cx="357190" cy="461665"/>
          </a:xfrm>
        </p:grpSpPr>
        <p:sp>
          <p:nvSpPr>
            <p:cNvPr id="25" name="Elipsa 24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1928794" y="1357298"/>
            <a:ext cx="357190" cy="461665"/>
            <a:chOff x="4143372" y="2610145"/>
            <a:chExt cx="357190" cy="461665"/>
          </a:xfrm>
        </p:grpSpPr>
        <p:sp>
          <p:nvSpPr>
            <p:cNvPr id="2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3500430" y="2428868"/>
            <a:ext cx="357190" cy="461665"/>
            <a:chOff x="4143372" y="2610145"/>
            <a:chExt cx="357190" cy="461665"/>
          </a:xfrm>
        </p:grpSpPr>
        <p:sp>
          <p:nvSpPr>
            <p:cNvPr id="34" name="Elipsa 33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2214546" y="4181781"/>
            <a:ext cx="357190" cy="461665"/>
            <a:chOff x="4143372" y="2610145"/>
            <a:chExt cx="357190" cy="461665"/>
          </a:xfrm>
        </p:grpSpPr>
        <p:sp>
          <p:nvSpPr>
            <p:cNvPr id="37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2143116"/>
            <a:ext cx="8715436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Používání optických mechanik a médií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 zápisu na média se používají komerční programy (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Ahead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Nero,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Ashampoo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burning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studio), nebo můžeme použít průvodce zápisem, který je již implementován do operačních systémů.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Média mohou být jednovrstvá, dvouvrstvá, ale i čtyřvrstvá (v případě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Ray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médií).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OPTICKÁ MECHANIKA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3260711"/>
            <a:ext cx="3571900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Arial" pitchFamily="34" charset="0"/>
              </a:rPr>
              <a:t>Compact</a:t>
            </a:r>
            <a:r>
              <a:rPr lang="cs-CZ" sz="1400" dirty="0" smtClean="0">
                <a:latin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</a:rPr>
              <a:t>Disc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Digital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Versatile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Disc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Blue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Ray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Disc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ReWrite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3260711"/>
            <a:ext cx="4357718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Standardní zkratka CD média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Digitální víceúčelové médium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Třetí generace optických disků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Médium pro přepisování (k opakovanému zápisu)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4282" y="3260711"/>
            <a:ext cx="642942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CD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DVD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BD RW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4405978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Významní výrobci optických mechanik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LG, Samsung, Lite-On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5764429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Využívání optických médií pro zápis záloh důležitých dat je již na ústupu. K zálohování se již používají online služby v prostředí internetu.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14282" y="5072074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Významní výrobci optických médií</a:t>
            </a: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Verbatim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Emtec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Sony</a:t>
            </a:r>
          </a:p>
        </p:txBody>
      </p: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OPTICKÁ MECHANIKA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Vypiš druhy optických mechanik.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Vypiš druhy optických médií.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Z jakých základních součástí se skládá optická mechanika?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jsou obvyklé barvy povrchů médií pro zápis?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mají média fyzické rozměry?</a:t>
            </a:r>
          </a:p>
          <a:p>
            <a:pPr marL="342900" indent="-342900"/>
            <a:r>
              <a:rPr lang="cs-CZ" sz="2000" dirty="0" smtClean="0">
                <a:latin typeface="Arial" pitchFamily="34" charset="0"/>
                <a:cs typeface="Arial" pitchFamily="34" charset="0"/>
              </a:rPr>
              <a:t>6.    Jaké znáš výrobce optických mechanik a médií?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1571612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1200</TotalTime>
  <Words>533</Words>
  <Application>Microsoft Office PowerPoint</Application>
  <PresentationFormat>Předvádění na obrazovce (4:3)</PresentationFormat>
  <Paragraphs>86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Snímek 1</vt:lpstr>
      <vt:lpstr>OPTICKÁ MECHANIKA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178</cp:revision>
  <dcterms:created xsi:type="dcterms:W3CDTF">2013-01-16T20:09:48Z</dcterms:created>
  <dcterms:modified xsi:type="dcterms:W3CDTF">2015-07-17T06:36:56Z</dcterms:modified>
</cp:coreProperties>
</file>