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Pevný disk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III/2/VT/2/1/06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 základním úložným zařízením počítače.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HDD, SATA, PATA,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gigabajt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terabajt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9.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 descr="disk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2000240"/>
            <a:ext cx="3838834" cy="242889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PEVNÝ DISK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785926"/>
            <a:ext cx="4500594" cy="353943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Pevný disk počítače slouží k ukládání a čtení dat.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Za data považujeme: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Dokumenty, obrázky, multimediální soubory atd.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Vnější části pevného disku: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Kryt pevného disku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brání průniku  prachu a vlhkosti pro dlouhou životnost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obsahuje důležité informace o výrobci, druhu , kapacitě, nastavení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Elektrický konektor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skrze tento konektor se disk  napájí napětím 12 a 5V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při zapnutí počítače je pevný disk ihned v provozu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Datový konektor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tímto konektorem proudí data do řadiče k dalšímu zpracování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Otvory pro montáž do počítačové skříně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disk je vybaven šesticí otvorů 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3500438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414338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143372" y="4786322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610145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467401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411034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43372" y="4753285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Popisovaný disk je typem SATA,  nejpoužívanějším typem pevných disků stolních počítačů.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2571736" y="2285992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5" name="Elipsa 24"/>
          <p:cNvSpPr/>
          <p:nvPr/>
        </p:nvSpPr>
        <p:spPr>
          <a:xfrm>
            <a:off x="1071538" y="3819227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071538" y="3786190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142844" y="3390599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42844" y="3357562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2000232" y="4104979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000232" y="4071942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2643174" y="378619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2643174" y="375315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3357554" y="3319161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3357554" y="3286124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 descr="dis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0972" y="2533660"/>
            <a:ext cx="3962400" cy="2324100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PEVNÝ DISK</a:t>
            </a:r>
            <a:endParaRPr kumimoji="0" lang="cs-CZ" sz="2800" b="0" i="0" u="none" strike="noStrike" kern="1200" cap="none" spc="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9124" y="2033839"/>
            <a:ext cx="4500594" cy="33239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Pevný disk počítače slouží k ukládání a čtení dat.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Dalšími typy pevných disků jsou starší „PATA“ a nejnovější „SSD“ disky.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Vnitřní části pevného disku: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Diskové plotny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diskových ploten je v disku několik (1-12)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obsahují veškerá data v počítači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data jsou uložena pomocí magnetického záznamu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Čtecí a záznamová hlavička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zapisuje a čte magnetickou vrstvu  diskových ploten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na každou plotnu připadají dvě hlavičky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Vrchní část  motoru disku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u běžných PC motor roztáčí plotny do 7200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ot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/min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u notebooků motor roztáčí plotny do 5400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ot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/min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u serverů motor roztáčí plotny do 10000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ot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/min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Pevný disk je citlivý na nárazy. Při nešetrném zacházení se může hlavička dotknout plotny a tím znehodnotit uložená data.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4143372" y="2967335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143372" y="3824591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143372" y="4467533"/>
            <a:ext cx="357190" cy="461665"/>
            <a:chOff x="4143372" y="2610145"/>
            <a:chExt cx="357190" cy="461665"/>
          </a:xfrm>
        </p:grpSpPr>
        <p:sp>
          <p:nvSpPr>
            <p:cNvPr id="25" name="Elipsa 24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000364" y="3119735"/>
            <a:ext cx="357190" cy="461665"/>
            <a:chOff x="4143372" y="2610145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357422" y="3786190"/>
            <a:ext cx="357190" cy="461665"/>
            <a:chOff x="4143372" y="2610145"/>
            <a:chExt cx="357190" cy="461665"/>
          </a:xfrm>
        </p:grpSpPr>
        <p:sp>
          <p:nvSpPr>
            <p:cNvPr id="31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143108" y="3071810"/>
            <a:ext cx="357190" cy="461665"/>
            <a:chOff x="4143372" y="2610145"/>
            <a:chExt cx="357190" cy="461665"/>
          </a:xfrm>
        </p:grpSpPr>
        <p:sp>
          <p:nvSpPr>
            <p:cNvPr id="34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143116"/>
            <a:ext cx="8715436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Přenosný pevný disk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Přenosný pevný disk je oblíbeným doplňkem a běžnou výbavou domácností. Slouží ke skladování a přenášení dat (nejčastěji multimédií), se kterými nepracujeme často. Lze jej připojit téměř ke každému počítači a notebooku prostřednictvím rozhraní USB.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PEVNÝ DISK</a:t>
            </a:r>
            <a:endParaRPr kumimoji="0" lang="cs-CZ" sz="2800" b="0" i="0" u="none" strike="noStrike" kern="1200" cap="none" spc="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3260711"/>
            <a:ext cx="3571900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Hard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Disk Drive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Serial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Advanced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Technology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Attachment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Parallel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Advanced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Technology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Attachment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Solid-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State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Drive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260711"/>
            <a:ext cx="43577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Obecná zkratka pro pevný disk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Nejpoužívanější model přenosu dat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Starší model přenosu dat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Nejnovější model přenosu dat, bez pohyblivých částí  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3260711"/>
            <a:ext cx="642942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HDD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SATA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PATA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SSD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40597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Významní výrobci pevných disků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Seagate, Western Digital, Fujitsu Siemens, Toshiba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116969"/>
            <a:ext cx="8715436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Parametry pevných disků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Fyzická velikost pevných disků v palcích (3,5“ pro osobní PC, 2,5“ pro notebooky nebo přenosné USB disky)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Kapacita udávaná v GB (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gigabajtech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 nebo v TB (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terabajtech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Přenosové rychlosti v MB/s (megabajtů za sekundu)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Rotační rychlost diskových ploten v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ot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/min (počet otáček za minutu)</a:t>
            </a: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PEVNÝ DISK</a:t>
            </a:r>
            <a:endParaRPr kumimoji="0" lang="cs-CZ" sz="2800" b="0" i="0" u="none" strike="noStrike" kern="1200" cap="none" spc="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Vypiš vnější části pevného disku.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Vypiš vnitřní části pevného disku.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V jakých jednotkách se udává kapacita pevných disků?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V jakých jednotkách se udává rotační rychlost diskových ploten?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K čemu slouží kryt pevného disku?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Jaké znáš výrobce pevných disků?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1012</TotalTime>
  <Words>584</Words>
  <Application>Microsoft Office PowerPoint</Application>
  <PresentationFormat>Předvádění na obrazovce (4:3)</PresentationFormat>
  <Paragraphs>94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PEVNÝ DISK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159</cp:revision>
  <dcterms:created xsi:type="dcterms:W3CDTF">2013-01-16T20:09:48Z</dcterms:created>
  <dcterms:modified xsi:type="dcterms:W3CDTF">2015-07-17T06:35:42Z</dcterms:modified>
</cp:coreProperties>
</file>