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Operační paměť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III/2/VT/2/1/04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operační pamětí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gigabajt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DDR, RAM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9.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PAMĚŤ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Operační paměť je zařízení, které dočasně ukládá právě zpracovávaná data.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Obecně platí: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Větší množství paměti znamená větší výkon počítače.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Paměťový modul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moduly jsou osázeny vždy v sudém počtu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mohou být na jedné nebo na obou stranách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základní desku počítače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počet pinů konektoru se liší podle typu paměti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výřez mezi piny není přesně v polovině paměti, proto není možné usadit paměť opačně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Informace výrobce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 štítku je podrobný popis typu paměti, nejdůležitější informací je kapacita a frekvence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informaci o výrobci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64331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42913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895897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61027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39609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Popisovaná operační paměť je typem DDR3. Je oboustranně osázena 16-ti paměťovými moduly v celkové kapacitě 2GB (16 x 128MB = 2048MB = 2GB).</a:t>
            </a:r>
          </a:p>
        </p:txBody>
      </p:sp>
      <p:pic>
        <p:nvPicPr>
          <p:cNvPr id="14" name="Obrázek 13" descr="ddr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2428868"/>
            <a:ext cx="3786214" cy="1675316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2285984" y="261014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928926" y="2395831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6" name="Elipsa 25"/>
          <p:cNvSpPr/>
          <p:nvPr/>
        </p:nvSpPr>
        <p:spPr>
          <a:xfrm>
            <a:off x="2143108" y="353347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143108" y="350043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928662" y="303340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28662" y="300037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PAMĚŤ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9124" y="2033839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Operační paměť je zařízení, které dočasně ukládá právě zpracovávaná data.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 typy operačních pamětí: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DDR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- 168 pinů, frekvence 266– 400MHz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přenesená data za sekundu  - až 600 milionů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DDR2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- 240 pinů, frekvence 533 – 1066MHz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přenesená data za sekundu  - až 1,2 miliard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DDR3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-240 pinů, frekvence 1066– 2400MHz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přenesená data za sekundu  - až 2 miliardy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SO DIMM DDR2 pro notebooky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- 200 pinů, frekvence 533– 800MHz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přenesená data za sekundu  - až 800 milionů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Obecně platí, že paměti s vyšší frekvencí mají obvykle také vyšší latenci, tedy delší odezvy.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143372" y="2786058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143372" y="3429000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43372" y="4038905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143372" y="4681847"/>
            <a:ext cx="357190" cy="461665"/>
            <a:chOff x="4143372" y="2610145"/>
            <a:chExt cx="357190" cy="461665"/>
          </a:xfrm>
        </p:grpSpPr>
        <p:sp>
          <p:nvSpPr>
            <p:cNvPr id="27" name="Elipsa 2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9" name="Obrázek 28" descr="pamet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2071678"/>
            <a:ext cx="3797242" cy="3214710"/>
          </a:xfrm>
          <a:prstGeom prst="rect">
            <a:avLst/>
          </a:prstGeom>
        </p:spPr>
      </p:pic>
      <p:grpSp>
        <p:nvGrpSpPr>
          <p:cNvPr id="30" name="Skupina 29"/>
          <p:cNvGrpSpPr/>
          <p:nvPr/>
        </p:nvGrpSpPr>
        <p:grpSpPr>
          <a:xfrm>
            <a:off x="3071802" y="2610145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14348" y="3929066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857224" y="2324393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000364" y="3929066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333146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Vlastnosti operačních pamětí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Operační paměť je určená pro uchovávání procesů spuštěných programů spolu s mezivýsledky a výsledky jejich činnosti. Tato paměť má vždy rychlejší přístup než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pevné disky.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PAMĚŤ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85852" y="3260711"/>
            <a:ext cx="32147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Double Data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Rate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Serial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Advanced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Technology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CAS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Latency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Single Data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Rate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Obecná zkratka pro operační paměť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Paměť pro notebooky (snížená spotřeba elektřiny)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Parametr odezvy paměti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typy pamětí, předchůdce DDR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100013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DDR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SO DIMM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CLx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SDR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40597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pevných disků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Kingston,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Crucial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ADATA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116969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Použití operačních pamětí v počítači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Podle způsobu využití počítače volíme rozumné množství instalované operační paměti. Zatímco pro kancelářské programy a internet stačí kapacita kolem 2GB, nejnovější herní tituly a profesionální grafický software pracuje hladce s kapacitami 8 – 32GB.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OPERAČNÍ PAMĚŤ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části operační paměti.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K čemu slouží operační paměť?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Kolik pinů má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konektor operační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paměti typu DDR?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Kolik pinů má konektor operační paměti typu DDR2 a DDR3?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znáš výrobce operačních pamětí? 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Co znamená pojem CAS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Latency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1203</TotalTime>
  <Words>534</Words>
  <Application>Microsoft Office PowerPoint</Application>
  <PresentationFormat>Předvádění na obrazovce (4:3)</PresentationFormat>
  <Paragraphs>89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OPERAČNÍ PAMĚŤ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181</cp:revision>
  <dcterms:created xsi:type="dcterms:W3CDTF">2013-01-16T20:09:48Z</dcterms:created>
  <dcterms:modified xsi:type="dcterms:W3CDTF">2015-07-17T06:33:21Z</dcterms:modified>
</cp:coreProperties>
</file>