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>
        <p:scale>
          <a:sx n="100" d="100"/>
          <a:sy n="100" d="100"/>
        </p:scale>
        <p:origin x="-20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rocesor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III/2/VT/2/1/03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Vzdělávací předmět: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Výpočetní technika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Hardware počítače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procesorem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Slot,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socket</a:t>
            </a: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Kombinovaná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5. – 9. ročníku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14.4.2013</a:t>
            </a: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.idnes.cz/07/022/gal/VSE192c01_SANY14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14282" y="1571622"/>
            <a:ext cx="4191016" cy="3143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PROCESOR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Procesor počítače rozhoduje o celkovém výkonu počítače. Čím vyšší je jeho frekvence, tím rychleji pracuje.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Dnešní procesory mohou též obsahovat grafické jádro a počítač tedy nemusí obsahovat samostatnou grafickou kartu.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Procesor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hlavní výpočetní jednotka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Piny procesoru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těmito hroty je procesor propojen se základní deskou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Jádro procesoru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uprostřed procesoru se nachází jádra. Počet jader může být 1 - 8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723872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29309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3262207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69083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26347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54980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Procesor se při i částečném vytížení přehřívá, proto jej musíme chladit. Chlazení procesoru se nejčastěji skládá z kovového chladiče, který odebírá teplotu z jader procesoru a větráčku. </a:t>
            </a:r>
          </a:p>
        </p:txBody>
      </p:sp>
      <p:grpSp>
        <p:nvGrpSpPr>
          <p:cNvPr id="23" name="Skupina 22"/>
          <p:cNvGrpSpPr/>
          <p:nvPr/>
        </p:nvGrpSpPr>
        <p:grpSpPr>
          <a:xfrm>
            <a:off x="1622522" y="1743199"/>
            <a:ext cx="357190" cy="461665"/>
            <a:chOff x="4143372" y="2610145"/>
            <a:chExt cx="357190" cy="461665"/>
          </a:xfrm>
        </p:grpSpPr>
        <p:sp>
          <p:nvSpPr>
            <p:cNvPr id="25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38546" y="3501008"/>
            <a:ext cx="357190" cy="461665"/>
            <a:chOff x="4143372" y="2610145"/>
            <a:chExt cx="357190" cy="461665"/>
          </a:xfrm>
        </p:grpSpPr>
        <p:sp>
          <p:nvSpPr>
            <p:cNvPr id="28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838546" y="2564904"/>
            <a:ext cx="357190" cy="461665"/>
            <a:chOff x="4143372" y="2610145"/>
            <a:chExt cx="357190" cy="461665"/>
          </a:xfrm>
        </p:grpSpPr>
        <p:sp>
          <p:nvSpPr>
            <p:cNvPr id="31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20" y="1652037"/>
            <a:ext cx="3983180" cy="4053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PROCESOR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Na trhu existuje mnoho variant procesorů, významní výrobci jsou: Intel a AMD. Pokud hrajeme nejnovější herní tituly, nebo se zabýváme editací videa, potřebujeme silný a tedy drahý procesor.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1785926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Provoz procesoru můžeme sledovat v programu: Správce úloh systému Windows.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tomto programu vidíme grafy s historií využití procesoru a spuštěné procesy.</a:t>
            </a:r>
          </a:p>
          <a:p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Správce úloh systému Windows – karta: Výkon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vidíme aktuální zatížení procesoru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(v tomto případě tedy 0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%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Historie využití procesoru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vidíme čtyři grafy využití procesoru, znamená to tedy, že používáme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čtyřjádrový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procesor.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Počítadlo procesů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v našem případě je spuštěno celkem 102 procesů. Některé jsme spustili my, některé se spouští automaticky.</a:t>
            </a:r>
          </a:p>
        </p:txBody>
      </p:sp>
      <p:grpSp>
        <p:nvGrpSpPr>
          <p:cNvPr id="33" name="Skupina 32"/>
          <p:cNvGrpSpPr/>
          <p:nvPr/>
        </p:nvGrpSpPr>
        <p:grpSpPr>
          <a:xfrm>
            <a:off x="4143372" y="4119463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143372" y="3476521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2833579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67544" y="1239143"/>
            <a:ext cx="357190" cy="461665"/>
            <a:chOff x="4143372" y="2610145"/>
            <a:chExt cx="357190" cy="461665"/>
          </a:xfrm>
        </p:grpSpPr>
        <p:sp>
          <p:nvSpPr>
            <p:cNvPr id="22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555776" y="3068960"/>
            <a:ext cx="357190" cy="461665"/>
            <a:chOff x="4143372" y="2610145"/>
            <a:chExt cx="357190" cy="461665"/>
          </a:xfrm>
        </p:grpSpPr>
        <p:sp>
          <p:nvSpPr>
            <p:cNvPr id="25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043608" y="5271591"/>
            <a:ext cx="357190" cy="461665"/>
            <a:chOff x="4143372" y="2610145"/>
            <a:chExt cx="357190" cy="461665"/>
          </a:xfrm>
        </p:grpSpPr>
        <p:sp>
          <p:nvSpPr>
            <p:cNvPr id="43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PROCESOR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2928934"/>
            <a:ext cx="8678768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Z jakých částí se skládá procesor?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Mají vlastnosti procesoru vliv na výkon počítače?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Kolik mohou mít procesory jader?</a:t>
            </a:r>
          </a:p>
          <a:p>
            <a:pPr marL="342900" indent="-342900">
              <a:buFontTx/>
              <a:buAutoNum type="arabicPeriod" startAt="4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jakém programu zjistíme využití procesoru?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zařízení musí být přítomno u procesoru 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V jakých ostatních elektrických zařízeních můžeš najít základní desku?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1136</TotalTime>
  <Words>398</Words>
  <Application>Microsoft Office PowerPoint</Application>
  <PresentationFormat>Předvádění na obrazovce (4:3)</PresentationFormat>
  <Paragraphs>59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PROCESOR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168</cp:revision>
  <dcterms:created xsi:type="dcterms:W3CDTF">2013-01-16T20:09:48Z</dcterms:created>
  <dcterms:modified xsi:type="dcterms:W3CDTF">2015-07-17T06:32:12Z</dcterms:modified>
</cp:coreProperties>
</file>