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III/2/VT/2/1/01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Vzdělávací 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pojmem hardware počítače.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Panel, napájení, konektor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HARDWARE POČÍTAČE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418576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Hardware počítače v zásadě dělíme na hardware uvnitř počítače a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Hardware uvnitř počítače: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Základní deska, procesor, operační paměť, pevný disk, grafická karta, zdroj napájení, optická mechanika, zvuková karta a síťová karta.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Popis předního panelu obecného stolního počítače: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Tlačítko zapnutí a tlačítko restartu počítače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Ovládání optické mechaniky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Konektory USB</a:t>
            </a: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Popis zadního panelu obecného stolního počítače: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napájecí kabel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Konektory pro periferie počítače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Ventilátor – chlazení skříň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3214686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14282" y="6264495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Popisovaný počítač je ve skříni typu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miditower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Další varianty dle velikosti jsou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minitower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bigtower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4143372" y="3643314"/>
            <a:ext cx="357190" cy="461665"/>
            <a:chOff x="4143372" y="2610145"/>
            <a:chExt cx="357190" cy="461665"/>
          </a:xfrm>
        </p:grpSpPr>
        <p:sp>
          <p:nvSpPr>
            <p:cNvPr id="20" name="Elipsa 1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143372" y="4071942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143372" y="4681847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143372" y="5110475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143372" y="5539103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30000"/>
          <a:stretch/>
        </p:blipFill>
        <p:spPr>
          <a:xfrm>
            <a:off x="214282" y="1763574"/>
            <a:ext cx="1632000" cy="25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763574"/>
            <a:ext cx="1695909" cy="25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36" name="Skupina 35"/>
          <p:cNvGrpSpPr/>
          <p:nvPr/>
        </p:nvGrpSpPr>
        <p:grpSpPr>
          <a:xfrm>
            <a:off x="1504740" y="2749621"/>
            <a:ext cx="357190" cy="461665"/>
            <a:chOff x="4143372" y="2610145"/>
            <a:chExt cx="357190" cy="461665"/>
          </a:xfrm>
        </p:grpSpPr>
        <p:sp>
          <p:nvSpPr>
            <p:cNvPr id="37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1019396" y="2320993"/>
            <a:ext cx="357190" cy="461665"/>
            <a:chOff x="4143372" y="2610145"/>
            <a:chExt cx="357190" cy="461665"/>
          </a:xfrm>
        </p:grpSpPr>
        <p:sp>
          <p:nvSpPr>
            <p:cNvPr id="40" name="Elipsa 1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262482" y="3802708"/>
            <a:ext cx="357190" cy="461665"/>
            <a:chOff x="4143372" y="2610145"/>
            <a:chExt cx="357190" cy="461665"/>
          </a:xfrm>
        </p:grpSpPr>
        <p:sp>
          <p:nvSpPr>
            <p:cNvPr id="43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494730" y="2492896"/>
            <a:ext cx="357190" cy="461665"/>
            <a:chOff x="4143372" y="2610145"/>
            <a:chExt cx="357190" cy="461665"/>
          </a:xfrm>
        </p:grpSpPr>
        <p:sp>
          <p:nvSpPr>
            <p:cNvPr id="46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653843" y="3540064"/>
            <a:ext cx="357190" cy="461665"/>
            <a:chOff x="4143372" y="2610145"/>
            <a:chExt cx="357190" cy="461665"/>
          </a:xfrm>
        </p:grpSpPr>
        <p:sp>
          <p:nvSpPr>
            <p:cNvPr id="49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423292" y="3214686"/>
            <a:ext cx="357190" cy="461665"/>
            <a:chOff x="4143372" y="2610145"/>
            <a:chExt cx="357190" cy="461665"/>
          </a:xfrm>
        </p:grpSpPr>
        <p:sp>
          <p:nvSpPr>
            <p:cNvPr id="52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31285418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PERIFERIE POČÍTAČE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Panel pro připojení periferií počítače obsahuje ještě obyčejně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seriový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konektor, který se v současnosti používá velice zřídka.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618342"/>
            <a:ext cx="4500594" cy="418576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Hardware počítače v zásadě dělíme na hardware uvnitř počítače a periferie počítače.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Periferie počítače: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Tiskárna, skener, klávesnice, myš, monitor, webkamera a např.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flashdisk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připojení klávesnice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PS/2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připojení myši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PS/2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připojení tiskárny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LPT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připojení reproduktorů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Audio výstup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připojení monitoru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RGB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připojení počítačové sítě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RJ45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Konektory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pro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dalších periferií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USB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4143372" y="270892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143372" y="3137548"/>
            <a:ext cx="357190" cy="461665"/>
            <a:chOff x="4143372" y="2610145"/>
            <a:chExt cx="357190" cy="461665"/>
          </a:xfrm>
        </p:grpSpPr>
        <p:sp>
          <p:nvSpPr>
            <p:cNvPr id="18" name="Elipsa 1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143372" y="3566176"/>
            <a:ext cx="357190" cy="461665"/>
            <a:chOff x="4143372" y="2610145"/>
            <a:chExt cx="357190" cy="461665"/>
          </a:xfrm>
        </p:grpSpPr>
        <p:sp>
          <p:nvSpPr>
            <p:cNvPr id="21" name="Elipsa 2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143372" y="3994804"/>
            <a:ext cx="357190" cy="461665"/>
            <a:chOff x="4143372" y="2610145"/>
            <a:chExt cx="357190" cy="461665"/>
          </a:xfrm>
        </p:grpSpPr>
        <p:sp>
          <p:nvSpPr>
            <p:cNvPr id="24" name="Elipsa 2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143372" y="4423432"/>
            <a:ext cx="357190" cy="461665"/>
            <a:chOff x="4143372" y="2610145"/>
            <a:chExt cx="357190" cy="461665"/>
          </a:xfrm>
        </p:grpSpPr>
        <p:sp>
          <p:nvSpPr>
            <p:cNvPr id="27" name="Elipsa 2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143372" y="4852060"/>
            <a:ext cx="357190" cy="461665"/>
            <a:chOff x="4143372" y="2610145"/>
            <a:chExt cx="357190" cy="461665"/>
          </a:xfrm>
        </p:grpSpPr>
        <p:sp>
          <p:nvSpPr>
            <p:cNvPr id="30" name="Elipsa 2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475" y="1196752"/>
            <a:ext cx="1170309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32" name="Skupina 31"/>
          <p:cNvGrpSpPr/>
          <p:nvPr/>
        </p:nvGrpSpPr>
        <p:grpSpPr>
          <a:xfrm>
            <a:off x="1187624" y="1196752"/>
            <a:ext cx="357190" cy="461665"/>
            <a:chOff x="4143372" y="2610145"/>
            <a:chExt cx="357190" cy="461665"/>
          </a:xfrm>
        </p:grpSpPr>
        <p:sp>
          <p:nvSpPr>
            <p:cNvPr id="33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2270594" y="1196752"/>
            <a:ext cx="357190" cy="461665"/>
            <a:chOff x="4143372" y="2610145"/>
            <a:chExt cx="357190" cy="461665"/>
          </a:xfrm>
        </p:grpSpPr>
        <p:sp>
          <p:nvSpPr>
            <p:cNvPr id="36" name="Elipsa 1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355980" y="3125919"/>
            <a:ext cx="357190" cy="461665"/>
            <a:chOff x="4143372" y="2610145"/>
            <a:chExt cx="357190" cy="461665"/>
          </a:xfrm>
        </p:grpSpPr>
        <p:sp>
          <p:nvSpPr>
            <p:cNvPr id="42" name="Elipsa 2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864034" y="5434633"/>
            <a:ext cx="357190" cy="461665"/>
            <a:chOff x="4143372" y="2610145"/>
            <a:chExt cx="357190" cy="461665"/>
          </a:xfrm>
        </p:grpSpPr>
        <p:sp>
          <p:nvSpPr>
            <p:cNvPr id="45" name="Elipsa 2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154967" y="3643314"/>
            <a:ext cx="357190" cy="461665"/>
            <a:chOff x="4143372" y="2610145"/>
            <a:chExt cx="357190" cy="461665"/>
          </a:xfrm>
        </p:grpSpPr>
        <p:sp>
          <p:nvSpPr>
            <p:cNvPr id="48" name="Elipsa 2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5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377751" y="4500570"/>
            <a:ext cx="357190" cy="461665"/>
            <a:chOff x="4143372" y="2610145"/>
            <a:chExt cx="357190" cy="461665"/>
          </a:xfrm>
        </p:grpSpPr>
        <p:sp>
          <p:nvSpPr>
            <p:cNvPr id="51" name="Elipsa 2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4139952" y="5301208"/>
            <a:ext cx="357190" cy="461665"/>
            <a:chOff x="4143372" y="2610145"/>
            <a:chExt cx="357190" cy="461665"/>
          </a:xfrm>
        </p:grpSpPr>
        <p:sp>
          <p:nvSpPr>
            <p:cNvPr id="54" name="Elipsa 2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154967" y="1844824"/>
            <a:ext cx="357190" cy="461665"/>
            <a:chOff x="4143372" y="2610145"/>
            <a:chExt cx="357190" cy="461665"/>
          </a:xfrm>
        </p:grpSpPr>
        <p:sp>
          <p:nvSpPr>
            <p:cNvPr id="57" name="Elipsa 2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190686" y="4533607"/>
            <a:ext cx="357190" cy="461665"/>
            <a:chOff x="4143372" y="2610145"/>
            <a:chExt cx="357190" cy="461665"/>
          </a:xfrm>
        </p:grpSpPr>
        <p:sp>
          <p:nvSpPr>
            <p:cNvPr id="60" name="Elipsa 2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</p:grpSp>
      <p:cxnSp>
        <p:nvCxnSpPr>
          <p:cNvPr id="65" name="Přímá spojnice 64"/>
          <p:cNvCxnSpPr/>
          <p:nvPr/>
        </p:nvCxnSpPr>
        <p:spPr>
          <a:xfrm flipV="1">
            <a:off x="467544" y="2920552"/>
            <a:ext cx="0" cy="3080216"/>
          </a:xfrm>
          <a:prstGeom prst="line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>
            <a:off x="467544" y="2920552"/>
            <a:ext cx="934394" cy="0"/>
          </a:xfrm>
          <a:prstGeom prst="straightConnector1">
            <a:avLst/>
          </a:prstGeom>
          <a:ln>
            <a:tailEnd type="arrow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9646242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1928802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Hardware stolního počítače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se obrovským způsobem liší od hardware přenosného počítače. Některá periferní zařízení stolních počítačů jsou již základem přenosných počítačů – monitor, klávesnice, touchpad (náhrada za myš).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857256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HARDWARE POČÍTAČE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2786058"/>
            <a:ext cx="700092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Hardwarem počítače je tedy jeho součást, které se můžeme dotýkat.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8036" y="3841303"/>
            <a:ext cx="15716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Zapamatujte si: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3697868"/>
            <a:ext cx="15716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Desktop  je</a:t>
            </a:r>
          </a:p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stolní počítač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357686" y="3717032"/>
            <a:ext cx="185738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Laptop je</a:t>
            </a:r>
          </a:p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přenosný počítač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858016" y="3717032"/>
            <a:ext cx="1785950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Tablet  je</a:t>
            </a:r>
          </a:p>
          <a:p>
            <a:pPr algn="ct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přenosný počítač</a:t>
            </a:r>
          </a:p>
        </p:txBody>
      </p:sp>
      <p:pic>
        <p:nvPicPr>
          <p:cNvPr id="9" name="Obrázek 8" descr="table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15140" y="4725144"/>
            <a:ext cx="2095126" cy="12858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25" y="4509120"/>
            <a:ext cx="2424490" cy="18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 descr="http://img.hexus.net/v2/news/msi/gt627-noteboo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341" y="4581128"/>
            <a:ext cx="2082859" cy="16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HARDWARE POČÍTAČE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357430"/>
            <a:ext cx="6357982" cy="40011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Napiš, jaký hardware můžeš na tyto konektory připojit.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2846" y="4880102"/>
            <a:ext cx="603250" cy="584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15" y="2952600"/>
            <a:ext cx="1249237" cy="547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736" y="4905502"/>
            <a:ext cx="1143000" cy="111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4720" y="2952600"/>
            <a:ext cx="859208" cy="30705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975183"/>
            <a:ext cx="840619" cy="1541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031" y="3665015"/>
            <a:ext cx="831673" cy="10279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696515" y="3068960"/>
            <a:ext cx="41910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1)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2)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3)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4322058"/>
            <a:ext cx="419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3068960"/>
            <a:ext cx="41910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5)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</p:spTree>
    <p:extLst>
      <p:ext uri="{BB962C8B-B14F-4D97-AF65-F5344CB8AC3E}">
        <p14:creationId xmlns="" xmlns:p14="http://schemas.microsoft.com/office/powerpoint/2010/main" val="6805954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1289</TotalTime>
  <Words>408</Words>
  <Application>Microsoft Office PowerPoint</Application>
  <PresentationFormat>Předvádění na obrazovce (4:3)</PresentationFormat>
  <Paragraphs>111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HARDWARE POČÍTAČE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200</cp:revision>
  <dcterms:created xsi:type="dcterms:W3CDTF">2013-01-16T20:09:48Z</dcterms:created>
  <dcterms:modified xsi:type="dcterms:W3CDTF">2015-07-17T06:30:39Z</dcterms:modified>
</cp:coreProperties>
</file>