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5"/>
  </p:notesMasterIdLst>
  <p:sldIdLst>
    <p:sldId id="276" r:id="rId2"/>
    <p:sldId id="256" r:id="rId3"/>
    <p:sldId id="27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</a:t>
            </a:r>
            <a:r>
              <a:rPr lang="cs-CZ" sz="120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Finální úpravy fotografie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III/2/VT/2/3/60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pracuje s grafickým editorem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fotografie, portrét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1057776"/>
            <a:ext cx="3528393" cy="5539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FINÁLNÍ ÚPRAVY FOTOGRAFIE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1772816"/>
            <a:ext cx="4655315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Snahou úprav fotografie je její vylepšení.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bitmapového editoru jsme si vyzkoušeli úpravy fotografií. Od úpravy velikostí, výřezů, barevných úprav a jiných vylepšení.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Úprava portrétu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snímku 1 jsou použité grafické úpravy z minulých kapitol.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    Ořez snímku</a:t>
            </a:r>
          </a:p>
          <a:p>
            <a:pPr marL="285750" indent="-285750"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Barevné korekce</a:t>
            </a:r>
          </a:p>
          <a:p>
            <a:pPr marL="285750" indent="-285750"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Fotografické retuše</a:t>
            </a:r>
          </a:p>
          <a:p>
            <a:pPr marL="285750" indent="-285750">
              <a:buFontTx/>
              <a:buChar char="-"/>
            </a:pP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Doostření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Rámeček fotografie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	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3995936" y="2708920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4283968" y="5013176"/>
            <a:ext cx="4655315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Fotografii, od snímku až do finální podoby zhotovila Lucie, bývalá žákyně naší školy. Na fotografii je její spolužákyně Valerie.  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467544" y="1052736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FINÁLNÍ ÚPRAVY FOTOGRAFIE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Vyber portrét spolužáka z fotogalerie školního serveru.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Použij grafický editor a uprav portrét do finální podoby.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Do fotografie vlož text se jménem a příjmením.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Výslednou fotografii ulož na Plochu svého počítače.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1846</TotalTime>
  <Words>229</Words>
  <Application>Microsoft Office PowerPoint</Application>
  <PresentationFormat>Předvádění na obrazovce (4:3)</PresentationFormat>
  <Paragraphs>37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Snímek 1</vt:lpstr>
      <vt:lpstr>FINÁLNÍ ÚPRAVY FOTOGRAFIE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264</cp:revision>
  <dcterms:created xsi:type="dcterms:W3CDTF">2013-01-16T20:09:48Z</dcterms:created>
  <dcterms:modified xsi:type="dcterms:W3CDTF">2015-07-17T06:26:16Z</dcterms:modified>
</cp:coreProperties>
</file>