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5"/>
  </p:notesMasterIdLst>
  <p:sldIdLst>
    <p:sldId id="276" r:id="rId2"/>
    <p:sldId id="256" r:id="rId3"/>
    <p:sldId id="275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3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Fotografické retuše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III/2/VT/2/3/55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Počítačová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pracuje v prostředí grafického editoru.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Grafický editor, retuš, snímky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24549"/>
          <a:stretch/>
        </p:blipFill>
        <p:spPr bwMode="auto">
          <a:xfrm>
            <a:off x="287311" y="1772816"/>
            <a:ext cx="5616996" cy="33385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FOTOGRAFICKÉ RETUŠE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12160" y="1772816"/>
            <a:ext cx="2927123" cy="332398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Snahou úprav fotografie je její vylepšení.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Fotografické retuše napravují chyby při vzniku snímku nebo fotografii uměle zkrášlují.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Nástroj Mapa odstínu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Pomocí tohoto nástroje můžeme lehce dobarvit portrét. Pleť získá jednolitou barvu.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Nástroj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Scratch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remover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Odstraní jizvy i jiné „nedostatky“ z portrétu.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Nástroj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Warp</a:t>
            </a:r>
            <a:r>
              <a:rPr lang="cs-CZ" sz="14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b="1" dirty="0" err="1" smtClean="0">
                <a:latin typeface="Arial" pitchFamily="34" charset="0"/>
                <a:cs typeface="Arial" pitchFamily="34" charset="0"/>
              </a:rPr>
              <a:t>Brush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Umožní zeštíhlit tvář.</a:t>
            </a:r>
          </a:p>
        </p:txBody>
      </p:sp>
      <p:grpSp>
        <p:nvGrpSpPr>
          <p:cNvPr id="24" name="Skupina 23"/>
          <p:cNvGrpSpPr/>
          <p:nvPr/>
        </p:nvGrpSpPr>
        <p:grpSpPr>
          <a:xfrm>
            <a:off x="5076056" y="2924944"/>
            <a:ext cx="357190" cy="461665"/>
            <a:chOff x="4143372" y="2610145"/>
            <a:chExt cx="357190" cy="461665"/>
          </a:xfrm>
        </p:grpSpPr>
        <p:sp>
          <p:nvSpPr>
            <p:cNvPr id="9" name="Elipsa 8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sp>
        <p:nvSpPr>
          <p:cNvPr id="21" name="TextovéPole 20"/>
          <p:cNvSpPr txBox="1"/>
          <p:nvPr/>
        </p:nvSpPr>
        <p:spPr>
          <a:xfrm>
            <a:off x="264431" y="5517232"/>
            <a:ext cx="8674852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screenshotu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je zobrazen bitmapový editor </a:t>
            </a:r>
            <a:r>
              <a:rPr lang="cs-CZ" sz="1400" dirty="0" err="1" smtClean="0">
                <a:latin typeface="Arial" pitchFamily="34" charset="0"/>
                <a:cs typeface="Arial" pitchFamily="34" charset="0"/>
              </a:rPr>
              <a:t>PaintShop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Pro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.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 Obrázek 1 je portrét před retuší a obrázek 2 je po dokončení všech retušovacích úprav.</a:t>
            </a:r>
          </a:p>
        </p:txBody>
      </p:sp>
      <p:grpSp>
        <p:nvGrpSpPr>
          <p:cNvPr id="6" name="Skupina 5"/>
          <p:cNvGrpSpPr/>
          <p:nvPr/>
        </p:nvGrpSpPr>
        <p:grpSpPr>
          <a:xfrm>
            <a:off x="5076056" y="3429000"/>
            <a:ext cx="360040" cy="461665"/>
            <a:chOff x="4140522" y="3610277"/>
            <a:chExt cx="360040" cy="461665"/>
          </a:xfrm>
        </p:grpSpPr>
        <p:sp>
          <p:nvSpPr>
            <p:cNvPr id="12" name="Elipsa 11"/>
            <p:cNvSpPr/>
            <p:nvPr/>
          </p:nvSpPr>
          <p:spPr>
            <a:xfrm>
              <a:off x="4143372" y="3643314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4140522" y="3610277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1403648" y="2060848"/>
            <a:ext cx="357190" cy="461665"/>
            <a:chOff x="4143372" y="2610145"/>
            <a:chExt cx="357190" cy="461665"/>
          </a:xfrm>
        </p:grpSpPr>
        <p:sp>
          <p:nvSpPr>
            <p:cNvPr id="23" name="Elipsa 22"/>
            <p:cNvSpPr/>
            <p:nvPr/>
          </p:nvSpPr>
          <p:spPr>
            <a:xfrm>
              <a:off x="4143372" y="2643182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TextovéPole 24"/>
            <p:cNvSpPr txBox="1"/>
            <p:nvPr/>
          </p:nvSpPr>
          <p:spPr>
            <a:xfrm>
              <a:off x="4143372" y="2610145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3422722" y="2103239"/>
            <a:ext cx="357190" cy="461665"/>
            <a:chOff x="2143108" y="3500438"/>
            <a:chExt cx="357190" cy="461665"/>
          </a:xfrm>
        </p:grpSpPr>
        <p:sp>
          <p:nvSpPr>
            <p:cNvPr id="26" name="Elipsa 25"/>
            <p:cNvSpPr/>
            <p:nvPr/>
          </p:nvSpPr>
          <p:spPr>
            <a:xfrm>
              <a:off x="2143108" y="3533475"/>
              <a:ext cx="357190" cy="357190"/>
            </a:xfrm>
            <a:prstGeom prst="ellips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2143108" y="3500438"/>
              <a:ext cx="21431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accent1">
                      <a:lumMod val="75000"/>
                    </a:schemeClr>
                  </a:solidFill>
                  <a:latin typeface="Arial" pitchFamily="34" charset="0"/>
                  <a:cs typeface="Arial" pitchFamily="34" charset="0"/>
                </a:rPr>
                <a:t>2</a:t>
              </a:r>
              <a:endPara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FOTOGRAFICKÉ RETUŠE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140968"/>
            <a:ext cx="8429684" cy="101566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Proč se používají fotografické retuše?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Z fotogalerie školy vyberte určený portrét a pokuste se jej vylepšit.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Výslednou fotografii uložte na plochu svého počítače.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749197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úkol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Napalmex\AppData\Local\Microsoft\Windows\Temporary Internet Files\Content.IE5\WD44B26A\MC900387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167" b="93667" l="5000" r="96167">
                        <a14:foregroundMark x1="96167" y1="67500" x2="96167" y2="67500"/>
                        <a14:foregroundMark x1="82167" y1="28500" x2="82167" y2="28500"/>
                        <a14:foregroundMark x1="17000" y1="34500" x2="17000" y2="34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3717" y="1412776"/>
            <a:ext cx="208823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1825</TotalTime>
  <Words>226</Words>
  <Application>Microsoft Office PowerPoint</Application>
  <PresentationFormat>Předvádění na obrazovce (4:3)</PresentationFormat>
  <Paragraphs>36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Vlnění</vt:lpstr>
      <vt:lpstr>Snímek 1</vt:lpstr>
      <vt:lpstr>FOTOGRAFICKÉ RETUŠE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260</cp:revision>
  <dcterms:created xsi:type="dcterms:W3CDTF">2013-01-16T20:09:48Z</dcterms:created>
  <dcterms:modified xsi:type="dcterms:W3CDTF">2015-07-17T06:25:15Z</dcterms:modified>
</cp:coreProperties>
</file>