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5"/>
  </p:notesMasterIdLst>
  <p:sldIdLst>
    <p:sldId id="276" r:id="rId2"/>
    <p:sldId id="256" r:id="rId3"/>
    <p:sldId id="275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3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17.7.2015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microsoft.com/office/2007/relationships/hdphoto" Target="../media/hdphoto1.wdp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2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Tisk fotografií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Číslo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III/2/VT/2/3/58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pracuje s tiskárnou. 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Grafický editor, tiskárny, fotopapír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pokyny: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PC, DTP, metodické pokyny jsou součástí materiálu.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Druh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screenshoty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 a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4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6.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HP\Pictures\Milá\IMG_8898-1200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sharpenSoften amount="25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3886403"/>
            <a:ext cx="2700000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285720" y="285728"/>
            <a:ext cx="7454632" cy="428628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TISK FOTOGRAFIÍ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398666" y="1772816"/>
            <a:ext cx="3540617" cy="3754874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I v digitálním věku tiskneme fotografie.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Pokud chceme můžeme si naše fotografie vytisknout. Musíme počítat s tím, že to bude rozhodně nejnákladnější položka od doby, kdy náš snímek vznikl.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Druh tiskárny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Pro nejlepší kvalitu snímku musíme zvolit jednoznačně inkoustovou tiskárnu.</a:t>
            </a: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Druh papíru</a:t>
            </a:r>
            <a:endParaRPr lang="cs-CZ" sz="1400" b="1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Budeme rozhodně potřebovat kvalitní fotografický papír (matný nebo lesklý) s vysokou tzv. gramáží (tloušťkou)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Velikost papíru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Oblíbenou velikostí papíru jsou rozměry: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10 x 15 cm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13 x 18 cm	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264431" y="5858108"/>
            <a:ext cx="8674852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Nezapomínejme na fakt, že kvalita vytištěné fotografie se časem mění. Uchovávat fotografie musíme na tmavém a suchém místě.</a:t>
            </a:r>
          </a:p>
        </p:txBody>
      </p:sp>
      <p:pic>
        <p:nvPicPr>
          <p:cNvPr id="1027" name="Picture 3" descr="C:\Users\HP\Pictures\Milá\IMG_8847-30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2348880"/>
            <a:ext cx="2857501" cy="1905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pic>
        <p:nvPicPr>
          <p:cNvPr id="1026" name="Picture 2" descr="C:\Users\HP\Pictures\Milá\IMG_9036-1200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2700000" cy="1800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285720" y="285728"/>
            <a:ext cx="7742664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>
              <a:spcBef>
                <a:spcPct val="0"/>
              </a:spcBef>
              <a:defRPr/>
            </a:pPr>
            <a:r>
              <a:rPr lang="cs-CZ" sz="2800" noProof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TISK FOTOGRAFIÍ</a:t>
            </a:r>
            <a:endParaRPr kumimoji="0" lang="cs-CZ" sz="2800" i="0" u="none" strike="noStrike" kern="1200" normalizeH="0" baseline="0" noProof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57158" y="3140968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Vyberte fotografii z fotogalerie školního serveru.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Z celé třídy vyberte čtyři nejpovedenější fotografie.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 V programu MS Word je umístěte zmenšením na jednu stranu A4.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342900" indent="-3429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  Vytiskněte stránku a rozstříhejte po jednotlivých fotografiích.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749197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úkol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C:\Users\Napalmex\AppData\Local\Microsoft\Windows\Temporary Internet Files\Content.IE5\WD44B26A\MC900387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167" b="93667" l="5000" r="96167">
                        <a14:foregroundMark x1="96167" y1="67500" x2="96167" y2="67500"/>
                        <a14:foregroundMark x1="82167" y1="28500" x2="82167" y2="28500"/>
                        <a14:foregroundMark x1="17000" y1="34500" x2="17000" y2="34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13717" y="1412776"/>
            <a:ext cx="208823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1820</TotalTime>
  <Words>254</Words>
  <Application>Microsoft Office PowerPoint</Application>
  <PresentationFormat>Předvádění na obrazovce (4:3)</PresentationFormat>
  <Paragraphs>35</Paragraphs>
  <Slides>3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Vlnění</vt:lpstr>
      <vt:lpstr>Snímek 1</vt:lpstr>
      <vt:lpstr>TISK FOTOGRAFIÍ</vt:lpstr>
      <vt:lpstr>Snímek 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263</cp:revision>
  <dcterms:created xsi:type="dcterms:W3CDTF">2013-01-16T20:09:48Z</dcterms:created>
  <dcterms:modified xsi:type="dcterms:W3CDTF">2015-07-17T06:23:48Z</dcterms:modified>
</cp:coreProperties>
</file>