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>
        <p:scale>
          <a:sx n="90" d="100"/>
          <a:sy n="90" d="100"/>
        </p:scale>
        <p:origin x="-504" y="-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Skenování fotografie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III/2/VT/2/3/57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Pracovní výchova, Informatika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seznámí se skenováním fotografií.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Fotografie, skener, ofocení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5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8.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58677" y="260648"/>
            <a:ext cx="5357813" cy="428625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SKENOVÁNÍ FOTOGRAFIE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14942" y="1745828"/>
            <a:ext cx="3676968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Občas se setkáme se situací kdy budeme chtít digitalizovat naše fotografie, staré fotografie či obrázky které nemáme v digitální formě. K tomu nám slouží zařízení nazvané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skener.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Umístění fotografie do skeneru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Fotografii vložíme do skeneru obrázkem dolů a zarovnáme její horní okraj a levou stranu k hornímu levému okraji skleněné snímací plochy skeneru. To nám zaručí, že bude naskenovaná fotografie rovně.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Náhled výsledného obrazu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ovládacím programu skeneru si nejdříve zobrazíme náhled fotografie, kde můžeme provést předběžné úpravy, jako např. úpravu rozlišení, ořez, úpravu jasu, sytost barev, druh výstupního souboru, atd.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5763300"/>
            <a:ext cx="8667938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Slova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sken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skener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jsou počeštěné anglické výrazy 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scan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scanner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což přibližně znamená snímání obrazu a obrazový snímač.</a:t>
            </a:r>
          </a:p>
        </p:txBody>
      </p:sp>
      <p:pic>
        <p:nvPicPr>
          <p:cNvPr id="1030" name="Picture 6" descr="C:\Users\Pitrsman\Desktop\scanner-146465_64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7" y="1640593"/>
            <a:ext cx="4714909" cy="314572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60559" y="5013176"/>
            <a:ext cx="30604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Volné snímky, povoleno opětovné užití s úpravami.</a:t>
            </a:r>
          </a:p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://openclipart.org/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5000628" y="1571612"/>
            <a:ext cx="3929090" cy="461664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Vlastní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sken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Skenování může trvat různě dlouho v závislosti na nastavených parametrech výstupního obrazu, čím vyšší kvalita, tím delší doba snímání . Po naskenování už jenom zvolíme místo kam se má obrázek uložit.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Skenování negativů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Některé skenery mají funkci skenování negativů, výsledný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sken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automaticky převedou na pozitiv.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způsoby skenování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Existují také ruční skenery, které uživatel drží v ruce a přejíždí s nimi skenovaný obrázek či fotografii, bohužel výsledný obraz není zdaleka tak kvalitní jako u stolních skenerů.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Ofocování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nemáte skener, můžete použít na vytvoření digitální kopie fotoaparát. Mějme však na paměti, že musíme fotografii velmi dobře nasvítit a dát pozor na stíny či odrazy předmětů a osob.</a:t>
            </a: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271301" y="290775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SKENOVÁNÍ FOTOGRAFIE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0" name="Picture 2" descr="C:\Users\Pitrsman\Desktop\TS100_200p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214414" y="1412776"/>
            <a:ext cx="2609360" cy="1372632"/>
          </a:xfrm>
          <a:prstGeom prst="rect">
            <a:avLst/>
          </a:prstGeom>
          <a:noFill/>
          <a:scene3d>
            <a:camera prst="perspectiveRight"/>
            <a:lightRig rig="threePt" dir="t"/>
          </a:scene3d>
        </p:spPr>
      </p:pic>
      <p:pic>
        <p:nvPicPr>
          <p:cNvPr id="2052" name="Picture 4" descr="C:\Users\Pitrsman\Desktop\Sony_A7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071810"/>
            <a:ext cx="3041668" cy="230558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785786" y="5643578"/>
            <a:ext cx="30604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Volné snímky, povoleno opětovné užití s úpravami.</a:t>
            </a:r>
          </a:p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://openclipart.org/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4642" y="328498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Vezmi fotografii, vlož ji do skeneru a naskenuj.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 náhledu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skenu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nastav rozlišení a udělej ořez fotografie.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     Výsledný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sken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ulož jako: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sken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prijmeni.jpg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Vezmi si fotoaparát a proveď ofocení obrázku nebo fotografie.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51520" y="26064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SKENOVÁNÍ FOTOGRAFIE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1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84784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1726</TotalTime>
  <Words>429</Words>
  <Application>Microsoft Office PowerPoint</Application>
  <PresentationFormat>Předvádění na obrazovce (4:3)</PresentationFormat>
  <Paragraphs>42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SKENOVÁNÍ FOTOGRAFIE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224</cp:revision>
  <dcterms:created xsi:type="dcterms:W3CDTF">2013-01-16T20:09:48Z</dcterms:created>
  <dcterms:modified xsi:type="dcterms:W3CDTF">2015-07-17T06:22:39Z</dcterms:modified>
</cp:coreProperties>
</file>