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5"/>
  </p:notesMasterIdLst>
  <p:sldIdLst>
    <p:sldId id="276" r:id="rId2"/>
    <p:sldId id="256" r:id="rId3"/>
    <p:sldId id="275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3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Publikování fotografií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III/2/VT/2/3/56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Počítačová fotografie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se seznámí s publikováním fotografií.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Grafický editor, internet, snímky, fotogalerie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933056"/>
            <a:ext cx="2801888" cy="2283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154" y="2852936"/>
            <a:ext cx="4204862" cy="998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438" y="1154150"/>
            <a:ext cx="4019538" cy="1738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7454632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PUBLIKOVÁNÍ FOTOGRAFIÍ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8666" y="1907535"/>
            <a:ext cx="3540617" cy="418576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Pokud chceme udělat radost z našich fotografií i ostatním, musíme je publikovat.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Mnoho online fotogalerií nabízí prostor pro naše fotografie. Zde se také rozhodneme, které snímky budou soukromé a které vystavíme pro veřejnost. V každé galerii existují samozřejmě určitá pravidla, která musíme svou registrací akceptovat. Uveďme si některá.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Fotografie musí mít určitou maximální velikost.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Fotografie musí být naše vlastní.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Fotografie nesmí být urážlivá, eticky korektní. 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Online fotogalerie: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http://www.online-foto.cz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://www.ziju.cz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www.fotoaparat.cz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5076056" y="5157192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64431" y="6289575"/>
            <a:ext cx="8674852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Ve většině online fotogalerií je možnost hodnocení veřejných fotografií.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5076056" y="5805264"/>
            <a:ext cx="357190" cy="461665"/>
            <a:chOff x="4143372" y="4396095"/>
            <a:chExt cx="357190" cy="461665"/>
          </a:xfrm>
        </p:grpSpPr>
        <p:sp>
          <p:nvSpPr>
            <p:cNvPr id="13" name="Elipsa 12"/>
            <p:cNvSpPr/>
            <p:nvPr/>
          </p:nvSpPr>
          <p:spPr>
            <a:xfrm>
              <a:off x="4143372" y="442913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4143372" y="439609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076056" y="5487615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614410" y="951111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179512" y="2924944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899592" y="4149080"/>
            <a:ext cx="357190" cy="461665"/>
            <a:chOff x="928662" y="3000372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928662" y="3033409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928662" y="3000372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PUBLIKOVÁNÍ FOTOGRAFIÍ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140968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Najdi na internetu portál fotoaparat.cz.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Vyhledej kategorii „Hory“.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Přečti si hodnocení k jedné z fotografií.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Napiš si na papír vlastní hodnocení této fotografie.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749197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úkol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Napalmex\AppData\Local\Microsoft\Windows\Temporary Internet Files\Content.IE5\WD44B26A\MC900387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167" b="93667" l="5000" r="96167">
                        <a14:foregroundMark x1="96167" y1="67500" x2="96167" y2="67500"/>
                        <a14:foregroundMark x1="82167" y1="28500" x2="82167" y2="28500"/>
                        <a14:foregroundMark x1="17000" y1="34500" x2="17000" y2="34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3717" y="1412776"/>
            <a:ext cx="2088232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1832</TotalTime>
  <Words>257</Words>
  <Application>Microsoft Office PowerPoint</Application>
  <PresentationFormat>Předvádění na obrazovce (4:3)</PresentationFormat>
  <Paragraphs>39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Vlnění</vt:lpstr>
      <vt:lpstr>Snímek 1</vt:lpstr>
      <vt:lpstr>PUBLIKOVÁNÍ FOTOGRAFIÍ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262</cp:revision>
  <dcterms:created xsi:type="dcterms:W3CDTF">2013-01-16T20:09:48Z</dcterms:created>
  <dcterms:modified xsi:type="dcterms:W3CDTF">2015-07-17T06:21:14Z</dcterms:modified>
</cp:coreProperties>
</file>