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03" autoAdjust="0"/>
    <p:restoredTop sz="94631" autoAdjust="0"/>
  </p:normalViewPr>
  <p:slideViewPr>
    <p:cSldViewPr>
      <p:cViewPr varScale="1">
        <p:scale>
          <a:sx n="102" d="100"/>
          <a:sy n="102" d="100"/>
        </p:scale>
        <p:origin x="-6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Prezentace fotografií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III/2/VT/2/3/55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se prezentováním fotografií v MS PowerPoint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Fotografie, prezentace, animace, přechod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8.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58677" y="260648"/>
            <a:ext cx="5357813" cy="4286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PREZENTACE FOTOGRAFIÍ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29256" y="1928802"/>
            <a:ext cx="3462654" cy="4000528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MS PowerPoint je nejvhodnější program pro prezentaci fotografií a uspořádání do  tematického celku, nyní si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ukážeme,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jak na to.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Výběr fotografií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Nejdříve si vybereme fotografie které do prezentace chceme vložit a upravíme si jejich parametry, jako např. rozměr, otočení, atd.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Volba stylu prezentace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Spustíme program MS PowerPoint a začneme novou prezentaci. Na kartě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Vložení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vybereme tlačítko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Obrázek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 vložíme první fotografii, umístíme ji do požadované polohy a také můžeme přidat nějaký formát. Zvolíme si také pozadí a popisky. Nebo vybereme styl celé prezentace.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Pitrsman\Desktop\Dscf649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900000">
            <a:off x="3343354" y="1166747"/>
            <a:ext cx="1428760" cy="10715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7" name="Picture 3" descr="C:\Users\Pitrsman\Desktop\Dscf649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600000">
            <a:off x="2668268" y="1044582"/>
            <a:ext cx="1428760" cy="10715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8" name="Picture 4" descr="C:\Users\Pitrsman\Desktop\Dscf6495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900000">
            <a:off x="400050" y="1166747"/>
            <a:ext cx="1428760" cy="10715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29" name="Picture 5" descr="C:\Users\Pitrsman\Desktop\Dscf650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600000">
            <a:off x="1239507" y="1044582"/>
            <a:ext cx="1428760" cy="10715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6" descr="C:\Users\Pitrsman\Desktop\Dscf6499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71702" y="1000108"/>
            <a:ext cx="1428760" cy="10715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037" name="Picture 13" descr="C:\Users\Pitrsman\Desktop\Image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57159" y="2928934"/>
            <a:ext cx="4572032" cy="267006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2" name="Elipsa 21"/>
          <p:cNvSpPr/>
          <p:nvPr/>
        </p:nvSpPr>
        <p:spPr>
          <a:xfrm>
            <a:off x="428596" y="928670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5000628" y="2714620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57158" y="2928934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5000628" y="3786190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4716016" y="1977221"/>
            <a:ext cx="4214272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Další snímky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kartě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Domů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vyberte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Nový snímek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do snímku vložte další fotografie a popisky. Takto pokračujte dále s dalšími snímky, až bude prezentace vypadat podle vašich představ.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Animované přechody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vložení přechodů mezi jednotlivými snímky jděte na kartu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Animace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 Označte snímek a vyberte animaci přechodu na vybraný snímek.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Doladění animace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kontrolu přechodů a funkce animace je dobré vidět, jak bude vypadat až ji spustíme. Na to slouží karta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a tlačítko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Od začátku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anebo stiskněte klávesu 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F5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Také si zde lze spustit animaci pouze aktuálního snímku.</a:t>
            </a: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357158" y="28572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PREZENTACE FOTOGRAFIÍ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2053" name="Picture 5" descr="C:\Users\Pitrsman\Desktop\Image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393017"/>
            <a:ext cx="3672408" cy="214468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1" name="Elipsa 10"/>
          <p:cNvSpPr/>
          <p:nvPr/>
        </p:nvSpPr>
        <p:spPr>
          <a:xfrm>
            <a:off x="428596" y="1000108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287958" y="3000942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C:\Users\Pitrsman\Desktop\Image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3811934"/>
            <a:ext cx="3672408" cy="2663156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4" name="Elipsa 13"/>
          <p:cNvSpPr/>
          <p:nvPr/>
        </p:nvSpPr>
        <p:spPr>
          <a:xfrm>
            <a:off x="1911694" y="4725144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4287958" y="3793030"/>
            <a:ext cx="500066" cy="500066"/>
          </a:xfrm>
          <a:prstGeom prst="ellipse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16016" y="5517232"/>
            <a:ext cx="4142264" cy="95410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Nakonec prezentaci uložíme, můžeme si vybrat zda se prezentace bude otevírat a spouštět v MS PowerPoint anebo zda se otevře sama ihned po otevření, bez MS PowerPointu.</a:t>
            </a: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4642" y="328498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Vyber si šest fotografií ze školního úložiště.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Proveď úpravu fotografií, rozměr, ořez, atd.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    Vytvoř z fotografií prezentaci a přidej přechody mezi snímky.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Ulož prezentaci tak, aby se dala spustit bez MS PowerPoint.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7158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PREZENTACE FOTOGRAFIÍ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1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84784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1827</TotalTime>
  <Words>393</Words>
  <Application>Microsoft Office PowerPoint</Application>
  <PresentationFormat>Předvádění na obrazovce (4:3)</PresentationFormat>
  <Paragraphs>44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PREZENTACE FOTOGRAFIÍ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236</cp:revision>
  <dcterms:created xsi:type="dcterms:W3CDTF">2013-01-16T20:09:48Z</dcterms:created>
  <dcterms:modified xsi:type="dcterms:W3CDTF">2015-07-17T06:19:57Z</dcterms:modified>
</cp:coreProperties>
</file>