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6"/>
  </p:notesMasterIdLst>
  <p:sldIdLst>
    <p:sldId id="276" r:id="rId2"/>
    <p:sldId id="256" r:id="rId3"/>
    <p:sldId id="257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</a:t>
            </a:r>
            <a:r>
              <a:rPr lang="cs-CZ" sz="120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Barevné úpravy snímku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Číslo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III/2/VT/2/3/54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Počítačová fotografie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pracuje v prostředí grafického editoru.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Grafický editor, teplota barev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PC, DTP, metodické pokyny jsou součástí materiálu.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Druh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screenshoty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 a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4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4431" y="1451923"/>
            <a:ext cx="5434937" cy="42813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7454632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BAREVNÉ ÚPRAVY SNÍMKU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00192" y="1700808"/>
            <a:ext cx="2639091" cy="353943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Snahou úprav fotografie je její vylepšení.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Nejjednodušším nástrojem pro barevnou úpravu snímku je automatické vyvážení barev.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Teplejší barvy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Pomocí myši v nástroji pro automatické vyvážení barev můžeme dosáhnout vyšší teplotu barev.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Studenější barvy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Pomocí myši v nástroji pro automatické vyvážení barev můžeme dosáhnout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nízkou teplotu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barev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6015010" y="2852936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264431" y="5858108"/>
            <a:ext cx="8674852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screenshotu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je zobrazena změna teploty barev na snímku. Praha, Karlův most. 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6012160" y="3933056"/>
            <a:ext cx="360040" cy="461665"/>
            <a:chOff x="4140522" y="3610277"/>
            <a:chExt cx="360040" cy="461665"/>
          </a:xfrm>
        </p:grpSpPr>
        <p:sp>
          <p:nvSpPr>
            <p:cNvPr id="12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1334490" y="1916832"/>
            <a:ext cx="357190" cy="461665"/>
            <a:chOff x="4143372" y="2610145"/>
            <a:chExt cx="357190" cy="461665"/>
          </a:xfrm>
        </p:grpSpPr>
        <p:sp>
          <p:nvSpPr>
            <p:cNvPr id="23" name="Elipsa 22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3638746" y="1887215"/>
            <a:ext cx="357190" cy="461665"/>
            <a:chOff x="2143108" y="3500438"/>
            <a:chExt cx="357190" cy="461665"/>
          </a:xfrm>
        </p:grpSpPr>
        <p:sp>
          <p:nvSpPr>
            <p:cNvPr id="26" name="Elipsa 25"/>
            <p:cNvSpPr/>
            <p:nvPr/>
          </p:nvSpPr>
          <p:spPr>
            <a:xfrm>
              <a:off x="2143108" y="3533475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143108" y="3500438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1zsmost.cz/wp-content/uploads/2011/09/pesek-flaje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3889"/>
          <a:stretch/>
        </p:blipFill>
        <p:spPr bwMode="auto">
          <a:xfrm>
            <a:off x="305622" y="1682914"/>
            <a:ext cx="5168473" cy="3407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5652120" y="4131077"/>
            <a:ext cx="3237510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Fotografie HDR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Obecně je fotografie HDR kombinací více snímků. Výsledkem mohou být fotografie velice blízké malbám.</a:t>
            </a: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7742664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BAREVNÉ ÚPRAVY SNÍMKU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52120" y="2045166"/>
            <a:ext cx="3237510" cy="181588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Pokročilé úpravy barev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Pokročilejší barevnou úpravou může být například snímek HDR (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High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dynamic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range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). Výsledná fotografie se skládá ze tří nebo více snímků s různou úrovní světlosti. Některé dnešní fotoaparáty mají tuto HDR funkci již v možnostech nastavení.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5366938" y="4005064"/>
            <a:ext cx="357190" cy="461665"/>
            <a:chOff x="4143372" y="2610145"/>
            <a:chExt cx="357190" cy="461665"/>
          </a:xfrm>
        </p:grpSpPr>
        <p:sp>
          <p:nvSpPr>
            <p:cNvPr id="43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539552" y="1239143"/>
            <a:ext cx="357190" cy="461665"/>
            <a:chOff x="4143372" y="2610145"/>
            <a:chExt cx="357190" cy="461665"/>
          </a:xfrm>
        </p:grpSpPr>
        <p:sp>
          <p:nvSpPr>
            <p:cNvPr id="1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85720" y="5499229"/>
            <a:ext cx="8678768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 fotografii je silnice se skálou u přehrady Fláje. Je vytvořena expozicí tří snímků s různou světlostí.</a:t>
            </a:r>
            <a:endParaRPr lang="cs-CZ" sz="1000" i="1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7742664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BAREVNÉ ÚPRAVY SNÍMKU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3140968"/>
            <a:ext cx="8429684" cy="132343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Vyberte si libovolný snímek ze školního serveru.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Vytvořte u něj v grafickém editoru teplejší nádech.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   Vytvořte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u něj v grafickém editoru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také studený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nádech.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Oba výsledné soubory porovnejte a uložte na plochu počítače.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749197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úkol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Napalmex\AppData\Local\Microsoft\Windows\Temporary Internet Files\Content.IE5\WD44B26A\MC9003871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167" b="93667" l="5000" r="96167">
                        <a14:foregroundMark x1="96167" y1="67500" x2="96167" y2="67500"/>
                        <a14:foregroundMark x1="82167" y1="28500" x2="82167" y2="28500"/>
                        <a14:foregroundMark x1="17000" y1="34500" x2="17000" y2="34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13717" y="1412776"/>
            <a:ext cx="2088232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1860</TotalTime>
  <Words>309</Words>
  <Application>Microsoft Office PowerPoint</Application>
  <PresentationFormat>Předvádění na obrazovce (4:3)</PresentationFormat>
  <Paragraphs>43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Snímek 1</vt:lpstr>
      <vt:lpstr>BAREVNÉ ÚPRAVY SNÍMKU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259</cp:revision>
  <dcterms:created xsi:type="dcterms:W3CDTF">2013-01-16T20:09:48Z</dcterms:created>
  <dcterms:modified xsi:type="dcterms:W3CDTF">2015-07-17T06:18:37Z</dcterms:modified>
</cp:coreProperties>
</file>