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6"/>
  </p:notesMasterIdLst>
  <p:sldIdLst>
    <p:sldId id="276" r:id="rId2"/>
    <p:sldId id="256" r:id="rId3"/>
    <p:sldId id="257" r:id="rId4"/>
    <p:sldId id="275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3" autoAdjust="0"/>
    <p:restoredTop sz="94631" autoAdjust="0"/>
  </p:normalViewPr>
  <p:slideViewPr>
    <p:cSldViewPr>
      <p:cViewPr varScale="1">
        <p:scale>
          <a:sx n="96" d="100"/>
          <a:sy n="96" d="100"/>
        </p:scale>
        <p:origin x="-32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4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16B86-A335-4EE1-B3D4-E8B3B7A3E8E1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85F6A-ABA3-42A7-ADDE-4B15A1B022AE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1BE3-76AA-490E-BD07-1860B29E1202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B5AB-66F4-4942-825D-0E4F786F30E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E86D2-7E3C-4742-A6D9-1C3EB0B0481D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99FDB-668D-42B0-A81C-2B7813F61846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BB2E-28D2-4AF5-B87E-89C2CC66AAC7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9A915-7E57-4723-8FEF-337C9002123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9015A-28E9-4EC2-B69B-9F122839CCB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C022B-96D2-47DC-B609-F553001CA3D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E71A-3D8A-48A5-8747-860C47D8EF8B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A6A416D-4E2C-46CB-917A-F821D03A4C80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ransition/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0011" b="9899"/>
          <a:stretch>
            <a:fillRect/>
          </a:stretch>
        </p:blipFill>
        <p:spPr bwMode="auto">
          <a:xfrm>
            <a:off x="1571604" y="1571612"/>
            <a:ext cx="5773737" cy="1143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16110" y="6021288"/>
            <a:ext cx="473710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071670" y="3071810"/>
            <a:ext cx="5143536" cy="2492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Číslo projektu: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CZ.1.07/1.4.00/21.3811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Název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Ořez a rámeček fotografie</a:t>
            </a: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Číslo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III/2/VT/2/3/51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Vzdělávací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předmět: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Výpočetní technika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Tematická oblast: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Počítačová fotografie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Radek </a:t>
            </a:r>
            <a:r>
              <a:rPr lang="cs-CZ" sz="1200" b="1" dirty="0" err="1" smtClean="0">
                <a:latin typeface="Calibri" pitchFamily="34" charset="0"/>
                <a:cs typeface="Calibri" pitchFamily="34" charset="0"/>
              </a:rPr>
              <a:t>Mareška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Anotace: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Žák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se seznámí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dalšími úpravami fotografie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Klíčová slova</a:t>
            </a:r>
            <a:r>
              <a:rPr lang="cs-CZ" sz="1200" dirty="0" smtClean="0">
                <a:latin typeface="Calibri" pitchFamily="34" charset="0"/>
                <a:cs typeface="Calibri" pitchFamily="34" charset="0"/>
              </a:rPr>
              <a:t>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Grafický editor, rámeček, ořez</a:t>
            </a: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Metodické pokyny: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PC, DTP, metodické pokyny jsou součástí materiálu.</a:t>
            </a: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Druh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učebního materiálu: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Prezentace doplněná </a:t>
            </a:r>
            <a:r>
              <a:rPr lang="cs-CZ" sz="1200" b="1" dirty="0" err="1" smtClean="0">
                <a:latin typeface="Calibri" pitchFamily="34" charset="0"/>
                <a:cs typeface="Calibri" pitchFamily="34" charset="0"/>
              </a:rPr>
              <a:t>screenshoty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 a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úkoly.</a:t>
            </a: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Druh interaktivity: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Kombinovaná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Cílová skupina: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Žák 4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. – 6. ročníku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Datum vzniku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14.4.2013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94863945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2272" y="1772816"/>
            <a:ext cx="5000625" cy="3519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0" name="TextovéPole 29"/>
          <p:cNvSpPr txBox="1"/>
          <p:nvPr/>
        </p:nvSpPr>
        <p:spPr>
          <a:xfrm>
            <a:off x="683568" y="5352885"/>
            <a:ext cx="3466495" cy="30777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Příkaz klávesovou zkratkou SHIFT+R</a:t>
            </a:r>
          </a:p>
        </p:txBody>
      </p:sp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285720" y="285728"/>
            <a:ext cx="7454632" cy="428628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OŘEZ A RÁMEČEK FOTOGRAFIE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8666" y="1772816"/>
            <a:ext cx="3540617" cy="353943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Snahou úprav fotografie je její vylepšení.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Nástrojem pro výběr určíme požadovaný výřez z fotografie, plocha mimo výřez se odstraní </a:t>
            </a:r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Nástroj pro výběr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Pomocí myši určíme výběr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Požadovaný výběr snímku</a:t>
            </a:r>
            <a:endParaRPr lang="cs-CZ" sz="1400" b="1" dirty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Budoucí fotografie bude mít náš zvolený rozměr</a:t>
            </a:r>
            <a:endParaRPr lang="cs-CZ" sz="1400" dirty="0">
              <a:latin typeface="Arial" pitchFamily="34" charset="0"/>
              <a:cs typeface="Arial" pitchFamily="34" charset="0"/>
            </a:endParaRP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Příkaz pro výřez z obrázku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Je možné ho provést několika způsoby: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- Klávesovou zkratkou SHIFT+R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- Nabídkou Obrázek + příkazem „Oříznout dle výběru“	</a:t>
            </a:r>
          </a:p>
        </p:txBody>
      </p:sp>
      <p:grpSp>
        <p:nvGrpSpPr>
          <p:cNvPr id="24" name="Skupina 23"/>
          <p:cNvGrpSpPr/>
          <p:nvPr/>
        </p:nvGrpSpPr>
        <p:grpSpPr>
          <a:xfrm>
            <a:off x="5076056" y="2924944"/>
            <a:ext cx="357190" cy="461665"/>
            <a:chOff x="4143372" y="2610145"/>
            <a:chExt cx="357190" cy="461665"/>
          </a:xfrm>
        </p:grpSpPr>
        <p:sp>
          <p:nvSpPr>
            <p:cNvPr id="9" name="Elipsa 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21" name="TextovéPole 20"/>
          <p:cNvSpPr txBox="1"/>
          <p:nvPr/>
        </p:nvSpPr>
        <p:spPr>
          <a:xfrm>
            <a:off x="264431" y="5858108"/>
            <a:ext cx="8674852" cy="52322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Na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screenshotu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je zobrazen bitmapový editor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PaintShop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Pro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.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Jednoduchý s mnoha funkcemi pro úpravy fotografií. </a:t>
            </a:r>
          </a:p>
        </p:txBody>
      </p:sp>
      <p:grpSp>
        <p:nvGrpSpPr>
          <p:cNvPr id="7" name="Skupina 6"/>
          <p:cNvGrpSpPr/>
          <p:nvPr/>
        </p:nvGrpSpPr>
        <p:grpSpPr>
          <a:xfrm>
            <a:off x="5076056" y="4047455"/>
            <a:ext cx="357190" cy="461665"/>
            <a:chOff x="4143372" y="4396095"/>
            <a:chExt cx="357190" cy="461665"/>
          </a:xfrm>
        </p:grpSpPr>
        <p:sp>
          <p:nvSpPr>
            <p:cNvPr id="13" name="Elipsa 12"/>
            <p:cNvSpPr/>
            <p:nvPr/>
          </p:nvSpPr>
          <p:spPr>
            <a:xfrm>
              <a:off x="4143372" y="442913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4143372" y="439609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5076056" y="3429000"/>
            <a:ext cx="360040" cy="461665"/>
            <a:chOff x="4140522" y="3610277"/>
            <a:chExt cx="360040" cy="461665"/>
          </a:xfrm>
        </p:grpSpPr>
        <p:sp>
          <p:nvSpPr>
            <p:cNvPr id="12" name="Elipsa 11"/>
            <p:cNvSpPr/>
            <p:nvPr/>
          </p:nvSpPr>
          <p:spPr>
            <a:xfrm>
              <a:off x="4143372" y="3643314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4140522" y="3610277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467544" y="2683654"/>
            <a:ext cx="357190" cy="461665"/>
            <a:chOff x="4143372" y="2610145"/>
            <a:chExt cx="357190" cy="461665"/>
          </a:xfrm>
        </p:grpSpPr>
        <p:sp>
          <p:nvSpPr>
            <p:cNvPr id="23" name="Elipsa 22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" name="Skupina 3"/>
          <p:cNvGrpSpPr/>
          <p:nvPr/>
        </p:nvGrpSpPr>
        <p:grpSpPr>
          <a:xfrm>
            <a:off x="1262482" y="3374117"/>
            <a:ext cx="357190" cy="461665"/>
            <a:chOff x="2143108" y="3500438"/>
            <a:chExt cx="357190" cy="461665"/>
          </a:xfrm>
        </p:grpSpPr>
        <p:sp>
          <p:nvSpPr>
            <p:cNvPr id="26" name="Elipsa 25"/>
            <p:cNvSpPr/>
            <p:nvPr/>
          </p:nvSpPr>
          <p:spPr>
            <a:xfrm>
              <a:off x="2143108" y="3533475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2143108" y="3500438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251520" y="5275942"/>
            <a:ext cx="357190" cy="461665"/>
            <a:chOff x="928662" y="3000372"/>
            <a:chExt cx="357190" cy="461665"/>
          </a:xfrm>
        </p:grpSpPr>
        <p:sp>
          <p:nvSpPr>
            <p:cNvPr id="28" name="Elipsa 27"/>
            <p:cNvSpPr/>
            <p:nvPr/>
          </p:nvSpPr>
          <p:spPr>
            <a:xfrm>
              <a:off x="928662" y="3033409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928662" y="3000372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447" y="1637705"/>
            <a:ext cx="5000625" cy="3519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7" name="TextovéPole 26"/>
          <p:cNvSpPr txBox="1"/>
          <p:nvPr/>
        </p:nvSpPr>
        <p:spPr>
          <a:xfrm>
            <a:off x="5652120" y="2996952"/>
            <a:ext cx="3237510" cy="1815882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Nabídka Obrázek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V této nabídce vybereme přidat okraje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(na obrázku jsou přidány dva okraje, úzký – bílý a široký - tmavý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Detail rámečku v rohu fotografie</a:t>
            </a:r>
            <a:endParaRPr lang="cs-CZ" sz="1400" b="1" dirty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Úzkým bílým okrajem máme ohraničenou fotografii, takže tmavý rám nám nezasahuje do snímku</a:t>
            </a:r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285720" y="285728"/>
            <a:ext cx="7742664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OŘEZ A RÁMEČEK FOTOGRAFIE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652120" y="1628800"/>
            <a:ext cx="3237510" cy="1169551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Rámeček fotografie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Rámečkem fotografie můžeme esteticky doladit náš snímek. Důležité je, aby barvy rámečku byly 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v barevném souladu se snímkem.</a:t>
            </a:r>
            <a:endParaRPr lang="cs-CZ" sz="1400" b="1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42" name="Skupina 41"/>
          <p:cNvGrpSpPr/>
          <p:nvPr/>
        </p:nvGrpSpPr>
        <p:grpSpPr>
          <a:xfrm>
            <a:off x="5366938" y="2924944"/>
            <a:ext cx="357190" cy="461665"/>
            <a:chOff x="4143372" y="2610145"/>
            <a:chExt cx="357190" cy="461665"/>
          </a:xfrm>
        </p:grpSpPr>
        <p:sp>
          <p:nvSpPr>
            <p:cNvPr id="43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8" name="Skupina 47"/>
          <p:cNvGrpSpPr/>
          <p:nvPr/>
        </p:nvGrpSpPr>
        <p:grpSpPr>
          <a:xfrm>
            <a:off x="5366938" y="3789040"/>
            <a:ext cx="357190" cy="461665"/>
            <a:chOff x="4143372" y="2610145"/>
            <a:chExt cx="357190" cy="461665"/>
          </a:xfrm>
        </p:grpSpPr>
        <p:sp>
          <p:nvSpPr>
            <p:cNvPr id="49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TextovéPole 49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1043608" y="1844824"/>
            <a:ext cx="357190" cy="461665"/>
            <a:chOff x="4143372" y="2610145"/>
            <a:chExt cx="357190" cy="461665"/>
          </a:xfrm>
        </p:grpSpPr>
        <p:sp>
          <p:nvSpPr>
            <p:cNvPr id="19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85720" y="5499229"/>
            <a:ext cx="8678768" cy="52322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Do rámečku fotografie je také možné podepsat autora, nebo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vložit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jiný popis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. Jako třeba tento: 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						 </a:t>
            </a:r>
            <a:r>
              <a:rPr lang="cs-CZ" sz="1000" i="1" dirty="0" smtClean="0">
                <a:latin typeface="Arial" pitchFamily="34" charset="0"/>
                <a:cs typeface="Arial" pitchFamily="34" charset="0"/>
              </a:rPr>
              <a:t>Jan Novák, Šípky v zahradě, podzim 2013</a:t>
            </a:r>
          </a:p>
        </p:txBody>
      </p:sp>
      <p:pic>
        <p:nvPicPr>
          <p:cNvPr id="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35968" y="3932151"/>
            <a:ext cx="1548000" cy="1010952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45" name="Skupina 44"/>
          <p:cNvGrpSpPr/>
          <p:nvPr/>
        </p:nvGrpSpPr>
        <p:grpSpPr>
          <a:xfrm>
            <a:off x="3422722" y="4119463"/>
            <a:ext cx="357190" cy="461665"/>
            <a:chOff x="4143372" y="2610145"/>
            <a:chExt cx="357190" cy="461665"/>
          </a:xfrm>
        </p:grpSpPr>
        <p:sp>
          <p:nvSpPr>
            <p:cNvPr id="46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TextovéPole 46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xmlns="" val="964624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285720" y="285728"/>
            <a:ext cx="7742664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noProof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OŘEZ A RÁMEČEK FOTOGRAFIE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7158" y="3140968"/>
            <a:ext cx="8429684" cy="1323439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1.    Ořízněte obrázek z fotogalerie školního serveru. 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2.    Vytvořte úzký okraj v bílé barvě o šířce 1 bod (pixel).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3.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Vytvořte široký okraj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v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tmavé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barvě o šířce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15 bodů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(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pixelů).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rabicPeriod" startAt="4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 Výslednou fotografii uložte na Plochu svého počítače.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57158" y="1785926"/>
            <a:ext cx="1749197" cy="369332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Závěrečný úkol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357290" y="600076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Radek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Mareška</a:t>
            </a:r>
            <a:r>
              <a:rPr lang="cs-CZ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 descr="C:\Users\Napalmex\AppData\Local\Microsoft\Windows\Temporary Internet Files\Content.IE5\WD44B26A\MC90038715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167" b="93667" l="5000" r="96167">
                        <a14:foregroundMark x1="96167" y1="67500" x2="96167" y2="67500"/>
                        <a14:foregroundMark x1="82167" y1="28500" x2="82167" y2="28500"/>
                        <a14:foregroundMark x1="17000" y1="34500" x2="17000" y2="345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13717" y="1412776"/>
            <a:ext cx="2088232" cy="20882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805954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1787</TotalTime>
  <Words>345</Words>
  <Application>Microsoft Office PowerPoint</Application>
  <PresentationFormat>Předvádění na obrazovce (4:3)</PresentationFormat>
  <Paragraphs>57</Paragraphs>
  <Slides>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Vlnění</vt:lpstr>
      <vt:lpstr>Snímek 1</vt:lpstr>
      <vt:lpstr>OŘEZ A RÁMEČEK FOTOGRAFIE</vt:lpstr>
      <vt:lpstr>Snímek 3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253</cp:revision>
  <dcterms:created xsi:type="dcterms:W3CDTF">2013-01-16T20:09:48Z</dcterms:created>
  <dcterms:modified xsi:type="dcterms:W3CDTF">2015-07-17T06:17:09Z</dcterms:modified>
</cp:coreProperties>
</file>