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6" r:id="rId3"/>
    <p:sldId id="257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Grafické editory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Číslo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III/2/VT/2/3/52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Počítačová fotografie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se seznámí s typy grafických editorů.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Grafický editor, vektor, bitmapa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PC, DTP, metodické pokyny jsou součástí materiálu.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Druh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obrázky a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4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7454632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GRAFICKÉ EDITORY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8666" y="1772816"/>
            <a:ext cx="3540617" cy="4616648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 zásadě dělíme grafické editory na dva typy. Bitmapové a Vektorové.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Vektorový grafický editor slouží převážně k tvorbě grafiky pomocí tvarů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a křivek. Jeho významným zástupcem je program Corel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Draw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a aplikace typu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Cad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 V našem případě se budeme zabývat bitmapovými programy, které jsou určené k úpravám fotografií. Nejznámějšími aplikacemi bitmapových editorů jsou programy Adobe (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Photoshop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Ilustrator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).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Zvětšení křivky ve vektorovém editoru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Pokud zvětšujeme křivku ve vektorovém editoru, kvalita čáry zůstává stejná, protože se matematicky vypočítává</a:t>
            </a:r>
          </a:p>
          <a:p>
            <a:r>
              <a:rPr lang="cs-CZ" sz="1400" b="1" dirty="0">
                <a:latin typeface="Arial" pitchFamily="34" charset="0"/>
                <a:cs typeface="Arial" pitchFamily="34" charset="0"/>
              </a:rPr>
              <a:t>Zvětšení křivky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 bitmapovém editoru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 tomto editoru dochází ke zkreslení křivky, jelikož program tu pracuje s jednotlivými body čáry. Celá křivka je tedy zobrazena pomocí spojených bodů.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5076056" y="4191471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264431" y="5858108"/>
            <a:ext cx="4307569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screenshotu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je zobrazen rozdíl mezi zobrazením zvětšeniny vektoru v obou editorech.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5076056" y="5055567"/>
            <a:ext cx="360040" cy="461665"/>
            <a:chOff x="4140522" y="3610277"/>
            <a:chExt cx="360040" cy="461665"/>
          </a:xfrm>
        </p:grpSpPr>
        <p:sp>
          <p:nvSpPr>
            <p:cNvPr id="12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2126578" y="1700808"/>
            <a:ext cx="357190" cy="461665"/>
            <a:chOff x="4143372" y="2610145"/>
            <a:chExt cx="357190" cy="461665"/>
          </a:xfrm>
        </p:grpSpPr>
        <p:sp>
          <p:nvSpPr>
            <p:cNvPr id="23" name="Elipsa 22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2054570" y="3573016"/>
            <a:ext cx="357190" cy="461665"/>
            <a:chOff x="2143108" y="3500438"/>
            <a:chExt cx="357190" cy="461665"/>
          </a:xfrm>
        </p:grpSpPr>
        <p:sp>
          <p:nvSpPr>
            <p:cNvPr id="26" name="Elipsa 25"/>
            <p:cNvSpPr/>
            <p:nvPr/>
          </p:nvSpPr>
          <p:spPr>
            <a:xfrm>
              <a:off x="2143108" y="3533475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143108" y="3500438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0" name="Oblouk 9"/>
          <p:cNvSpPr/>
          <p:nvPr/>
        </p:nvSpPr>
        <p:spPr>
          <a:xfrm>
            <a:off x="323528" y="1499593"/>
            <a:ext cx="3675258" cy="2721495"/>
          </a:xfrm>
          <a:prstGeom prst="arc">
            <a:avLst>
              <a:gd name="adj1" fmla="val 12354601"/>
              <a:gd name="adj2" fmla="val 865604"/>
            </a:avLst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louk 30"/>
          <p:cNvSpPr/>
          <p:nvPr/>
        </p:nvSpPr>
        <p:spPr>
          <a:xfrm>
            <a:off x="229816" y="3299793"/>
            <a:ext cx="3675258" cy="2721495"/>
          </a:xfrm>
          <a:prstGeom prst="arc">
            <a:avLst>
              <a:gd name="adj1" fmla="val 12354601"/>
              <a:gd name="adj2" fmla="val 865604"/>
            </a:avLst>
          </a:prstGeom>
          <a:ln w="19050" cap="flat" cmpd="dbl">
            <a:solidFill>
              <a:schemeClr val="tx1"/>
            </a:solidFill>
            <a:prstDash val="solid"/>
            <a:bevel/>
            <a:headEnd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CorelDRAWX7logo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6998" y="1422919"/>
            <a:ext cx="3633839" cy="853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5652120" y="2996952"/>
            <a:ext cx="3237510" cy="289310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err="1">
                <a:latin typeface="Arial" pitchFamily="34" charset="0"/>
                <a:cs typeface="Arial" pitchFamily="34" charset="0"/>
              </a:rPr>
              <a:t>CorelDRAW</a:t>
            </a:r>
            <a:r>
              <a:rPr lang="cs-CZ" sz="1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b="1" dirty="0" err="1">
                <a:latin typeface="Arial" pitchFamily="34" charset="0"/>
                <a:cs typeface="Arial" pitchFamily="34" charset="0"/>
              </a:rPr>
              <a:t>Graphics</a:t>
            </a:r>
            <a:r>
              <a:rPr lang="cs-CZ" sz="1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b="1" dirty="0" err="1">
                <a:latin typeface="Arial" pitchFamily="34" charset="0"/>
                <a:cs typeface="Arial" pitchFamily="34" charset="0"/>
              </a:rPr>
              <a:t>Suite</a:t>
            </a:r>
            <a:r>
              <a:rPr lang="cs-CZ" sz="1400" b="1" dirty="0">
                <a:latin typeface="Arial" pitchFamily="34" charset="0"/>
                <a:cs typeface="Arial" pitchFamily="34" charset="0"/>
              </a:rPr>
              <a:t> 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sada aplikací pro grafiky, marketingové a reklamní pracovníky a webové designery. Hlavními aplikacemi jsou 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CorelDRAW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 a Corel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Photo-Paint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1400" b="1" dirty="0">
                <a:latin typeface="Arial" pitchFamily="34" charset="0"/>
                <a:cs typeface="Arial" pitchFamily="34" charset="0"/>
              </a:rPr>
              <a:t>Aplikace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programů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AutoCAD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jsou výkonné nástroje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pro vytváření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vektorových 2D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a 3D návrhů.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Programy Adobe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Významné bitmapové editory:</a:t>
            </a:r>
          </a:p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Photoshop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After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Effects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InDesign,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LightRoom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7742664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GRAFICKÉ EDITORY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52120" y="1916832"/>
            <a:ext cx="3237510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Fotografové pracují s bitmapovými editory.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Grafičtí designéři pracují s vektorovými editory.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5366938" y="2780928"/>
            <a:ext cx="357190" cy="461665"/>
            <a:chOff x="4143372" y="2610145"/>
            <a:chExt cx="357190" cy="461665"/>
          </a:xfrm>
        </p:grpSpPr>
        <p:sp>
          <p:nvSpPr>
            <p:cNvPr id="43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5366938" y="4191471"/>
            <a:ext cx="357190" cy="461665"/>
            <a:chOff x="4143372" y="2610145"/>
            <a:chExt cx="357190" cy="461665"/>
          </a:xfrm>
        </p:grpSpPr>
        <p:sp>
          <p:nvSpPr>
            <p:cNvPr id="4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1043608" y="1023119"/>
            <a:ext cx="357190" cy="461665"/>
            <a:chOff x="4143372" y="2610145"/>
            <a:chExt cx="357190" cy="461665"/>
          </a:xfrm>
        </p:grpSpPr>
        <p:sp>
          <p:nvSpPr>
            <p:cNvPr id="1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85720" y="6093296"/>
            <a:ext cx="8678768" cy="246221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1000" i="1" dirty="0" smtClean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5" name="Skupina 44"/>
          <p:cNvGrpSpPr/>
          <p:nvPr/>
        </p:nvGrpSpPr>
        <p:grpSpPr>
          <a:xfrm>
            <a:off x="398386" y="2564904"/>
            <a:ext cx="357190" cy="461665"/>
            <a:chOff x="4143372" y="2610145"/>
            <a:chExt cx="357190" cy="461665"/>
          </a:xfrm>
        </p:grpSpPr>
        <p:sp>
          <p:nvSpPr>
            <p:cNvPr id="46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sp>
        <p:nvSpPr>
          <p:cNvPr id="5" name="Obdélník 4"/>
          <p:cNvSpPr/>
          <p:nvPr/>
        </p:nvSpPr>
        <p:spPr>
          <a:xfrm>
            <a:off x="395536" y="2910423"/>
            <a:ext cx="1918381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400" dirty="0" err="1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AutoCAD</a:t>
            </a:r>
            <a:r>
              <a:rPr lang="cs-CZ" sz="14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LT</a:t>
            </a:r>
          </a:p>
          <a:p>
            <a:pPr lvl="0"/>
            <a:r>
              <a:rPr lang="cs-CZ" sz="1400" dirty="0" err="1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AutoCAD</a:t>
            </a:r>
            <a:r>
              <a:rPr lang="cs-CZ" sz="14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360</a:t>
            </a:r>
          </a:p>
          <a:p>
            <a:pPr lvl="0"/>
            <a:r>
              <a:rPr lang="cs-CZ" sz="1400" dirty="0" err="1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AutoCAD</a:t>
            </a:r>
            <a:r>
              <a:rPr lang="cs-CZ" sz="14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400" dirty="0" err="1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Mechanical</a:t>
            </a:r>
            <a:endParaRPr lang="cs-CZ" sz="1400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1400" dirty="0" err="1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AutoCAD</a:t>
            </a:r>
            <a:r>
              <a:rPr lang="cs-CZ" sz="14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400" dirty="0" err="1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Electrical</a:t>
            </a:r>
            <a:endParaRPr lang="cs-CZ" sz="1400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1400" dirty="0" err="1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AutoCAD</a:t>
            </a:r>
            <a:r>
              <a:rPr lang="cs-CZ" sz="14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400" dirty="0" err="1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Architecture</a:t>
            </a:r>
            <a:endParaRPr lang="cs-CZ" sz="1400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1400" dirty="0" err="1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AutoCAD</a:t>
            </a:r>
            <a:r>
              <a:rPr lang="cs-CZ" sz="14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MEP</a:t>
            </a:r>
          </a:p>
          <a:p>
            <a:pPr lvl="0"/>
            <a:r>
              <a:rPr lang="cs-CZ" sz="1400" dirty="0" err="1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AutoCAD</a:t>
            </a:r>
            <a:r>
              <a:rPr lang="cs-CZ" sz="14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Map 3D</a:t>
            </a:r>
          </a:p>
          <a:p>
            <a:pPr lvl="0"/>
            <a:r>
              <a:rPr lang="cs-CZ" sz="1400" dirty="0" err="1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AutoCAD</a:t>
            </a:r>
            <a:r>
              <a:rPr lang="cs-CZ" sz="14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Civil 3D</a:t>
            </a:r>
          </a:p>
          <a:p>
            <a:pPr lvl="0"/>
            <a:r>
              <a:rPr lang="cs-CZ" sz="1400" dirty="0" err="1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AutoCAD</a:t>
            </a:r>
            <a:r>
              <a:rPr lang="cs-CZ" sz="14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P&amp;ID</a:t>
            </a:r>
          </a:p>
          <a:p>
            <a:pPr lvl="0"/>
            <a:r>
              <a:rPr lang="cs-CZ" sz="1400" dirty="0" err="1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AutoCAD</a:t>
            </a:r>
            <a:r>
              <a:rPr lang="cs-CZ" sz="14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Plant 3D</a:t>
            </a:r>
          </a:p>
        </p:txBody>
      </p:sp>
      <p:pic>
        <p:nvPicPr>
          <p:cNvPr id="1028" name="Picture 4" descr="Adobe Photoshop CS6 icon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042837"/>
            <a:ext cx="108012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historiafilosofica.files.wordpress.com/2013/01/adobe_after_effects_cs6_icon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057540"/>
            <a:ext cx="1044000" cy="1019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s://www.digicomp.ch/media/catalog/category/a0JD000000HlbQ1MAJ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137659"/>
            <a:ext cx="1008112" cy="982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alkhemya.com/agence/wp-content/uploads/2012/09/882842ddilesdod8vrxnxprn3n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077072"/>
            <a:ext cx="108012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8" name="Skupina 27"/>
          <p:cNvGrpSpPr/>
          <p:nvPr/>
        </p:nvGrpSpPr>
        <p:grpSpPr>
          <a:xfrm>
            <a:off x="3700098" y="2595875"/>
            <a:ext cx="357190" cy="461665"/>
            <a:chOff x="4143372" y="2610145"/>
            <a:chExt cx="357190" cy="461665"/>
          </a:xfrm>
        </p:grpSpPr>
        <p:sp>
          <p:nvSpPr>
            <p:cNvPr id="2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5366938" y="4870033"/>
            <a:ext cx="357190" cy="461665"/>
            <a:chOff x="4143372" y="2610145"/>
            <a:chExt cx="357190" cy="461665"/>
          </a:xfrm>
        </p:grpSpPr>
        <p:sp>
          <p:nvSpPr>
            <p:cNvPr id="32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7742664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GRAFICKÉ EDITORY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3140968"/>
            <a:ext cx="8429684" cy="163121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Jakým grafickým editorem vytvoříme vlastní logo, kresbu?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Jakým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grafickým editorem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upravíme fotografii?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Jaké jsou nevýhody bitmapových editorů?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Jaké znáš vektorové grafické editory?</a:t>
            </a:r>
          </a:p>
          <a:p>
            <a:pPr marL="342900" indent="-342900">
              <a:buAutoNum type="arabicPeriod" startAt="4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Jaký grafický editor používáme v počítačové učebně?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57158" y="5085184"/>
            <a:ext cx="58143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900" dirty="0" smtClean="0">
                <a:latin typeface="Arial" pitchFamily="34" charset="0"/>
                <a:cs typeface="Arial" pitchFamily="34" charset="0"/>
              </a:rPr>
              <a:t>By </a:t>
            </a:r>
            <a:r>
              <a:rPr lang="en-US" sz="900" dirty="0">
                <a:latin typeface="Arial" pitchFamily="34" charset="0"/>
                <a:cs typeface="Arial" pitchFamily="34" charset="0"/>
              </a:rPr>
              <a:t>Marce79 (Own work) [Public domain], </a:t>
            </a:r>
            <a:r>
              <a:rPr lang="en-US" sz="9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en-US" sz="900" dirty="0">
                <a:latin typeface="Arial" pitchFamily="34" charset="0"/>
                <a:cs typeface="Arial" pitchFamily="34" charset="0"/>
              </a:rPr>
              <a:t>://commons.wikimedia.org/wiki/File%3ACorelDRAWX7logo.svg"&gt;via Wikimedia </a:t>
            </a:r>
            <a:r>
              <a:rPr lang="en-US" sz="900" dirty="0" smtClean="0">
                <a:latin typeface="Arial" pitchFamily="34" charset="0"/>
                <a:cs typeface="Arial" pitchFamily="34" charset="0"/>
              </a:rPr>
              <a:t>Commons</a:t>
            </a:r>
            <a:endParaRPr lang="cs-CZ" sz="9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07100" y="1643050"/>
            <a:ext cx="1857388" cy="18573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1853</TotalTime>
  <Words>361</Words>
  <Application>Microsoft Office PowerPoint</Application>
  <PresentationFormat>Předvádění na obrazovce (4:3)</PresentationFormat>
  <Paragraphs>63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GRAFICKÉ EDITORY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260</cp:revision>
  <dcterms:created xsi:type="dcterms:W3CDTF">2013-01-16T20:09:48Z</dcterms:created>
  <dcterms:modified xsi:type="dcterms:W3CDTF">2015-07-16T20:37:35Z</dcterms:modified>
</cp:coreProperties>
</file>