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6" r:id="rId3"/>
    <p:sldId id="257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Možnosti úprav fotografie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Číslo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III/2/VT/2/3/49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Počítačová fotografie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seznámí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úpravou fotografie – pozadí, ostrost…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fotografie, úprava, pozadí, ostrost</a:t>
            </a:r>
            <a:endParaRPr lang="cs-CZ" sz="1200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PC, DTP, metodické pokyny jsou součástí materiálu.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Druh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screenshoty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 a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4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. – 6.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_Photo\Podzim 8.A\IMG_2938-5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1351"/>
            <a:ext cx="4762500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ovéPole 29"/>
          <p:cNvSpPr txBox="1"/>
          <p:nvPr/>
        </p:nvSpPr>
        <p:spPr>
          <a:xfrm>
            <a:off x="251520" y="5282624"/>
            <a:ext cx="4768456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 fotografii je zaostřeno na dvounažky javoru.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 bitmapovém editoru zkusíme několikrát barevně doladit snímek.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85720" y="285728"/>
            <a:ext cx="7454632" cy="42862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MOŽNOSTI ÚPRAV FOTOGRAFIE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8666" y="1844824"/>
            <a:ext cx="3540617" cy="418576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Snahou úprav fotografie je její vylepšení.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Pomocí nástrojů grafického editoru je možné odstraňovat nedostatky během fotografování. Ostrost, světlost a teplota barev jsou jen základní možnosti pro naše úpravy.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Pozadí fotografie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Barvu oblohy můžeme obarvit.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Zaostřeno na objekt na snímku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Zaostřený objekt se nachází v tzv. hloubce ostrosti. Objekty, které jsou stejně vzdálené, budou na snímku ostré.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Neostré objekty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Objekty, které jsou viditelně rozmazané, jsou za nebo před nastavenou hloubkou ostrosti, protože jsme fotoaparátem zaostřili na jiný cíl snímku.</a:t>
            </a:r>
          </a:p>
        </p:txBody>
      </p:sp>
      <p:grpSp>
        <p:nvGrpSpPr>
          <p:cNvPr id="24" name="Skupina 23"/>
          <p:cNvGrpSpPr/>
          <p:nvPr/>
        </p:nvGrpSpPr>
        <p:grpSpPr>
          <a:xfrm>
            <a:off x="5076056" y="3429000"/>
            <a:ext cx="357190" cy="461665"/>
            <a:chOff x="4143372" y="2610145"/>
            <a:chExt cx="357190" cy="461665"/>
          </a:xfrm>
        </p:grpSpPr>
        <p:sp>
          <p:nvSpPr>
            <p:cNvPr id="9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264431" y="6237312"/>
            <a:ext cx="8715436" cy="30777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Na snímku je větev javoru v arboretu školy. Snímek je vyfocen digitální zrcadlovkou.</a:t>
            </a:r>
          </a:p>
        </p:txBody>
      </p:sp>
      <p:grpSp>
        <p:nvGrpSpPr>
          <p:cNvPr id="7" name="Skupina 6"/>
          <p:cNvGrpSpPr/>
          <p:nvPr/>
        </p:nvGrpSpPr>
        <p:grpSpPr>
          <a:xfrm>
            <a:off x="5076056" y="4725144"/>
            <a:ext cx="357190" cy="461665"/>
            <a:chOff x="4143372" y="4396095"/>
            <a:chExt cx="357190" cy="461665"/>
          </a:xfrm>
        </p:grpSpPr>
        <p:sp>
          <p:nvSpPr>
            <p:cNvPr id="13" name="Elipsa 12"/>
            <p:cNvSpPr/>
            <p:nvPr/>
          </p:nvSpPr>
          <p:spPr>
            <a:xfrm>
              <a:off x="4143372" y="442913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4143372" y="439609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5076056" y="3933056"/>
            <a:ext cx="360040" cy="461665"/>
            <a:chOff x="4140522" y="3610277"/>
            <a:chExt cx="360040" cy="461665"/>
          </a:xfrm>
        </p:grpSpPr>
        <p:sp>
          <p:nvSpPr>
            <p:cNvPr id="12" name="Elipsa 11"/>
            <p:cNvSpPr/>
            <p:nvPr/>
          </p:nvSpPr>
          <p:spPr>
            <a:xfrm>
              <a:off x="4143372" y="3643314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140522" y="3610277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4430834" y="1844824"/>
            <a:ext cx="357190" cy="461665"/>
            <a:chOff x="4143372" y="2610145"/>
            <a:chExt cx="357190" cy="461665"/>
          </a:xfrm>
        </p:grpSpPr>
        <p:sp>
          <p:nvSpPr>
            <p:cNvPr id="23" name="Elipsa 22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1403648" y="2996952"/>
            <a:ext cx="357190" cy="461665"/>
            <a:chOff x="2143108" y="3500438"/>
            <a:chExt cx="357190" cy="461665"/>
          </a:xfrm>
        </p:grpSpPr>
        <p:sp>
          <p:nvSpPr>
            <p:cNvPr id="26" name="Elipsa 25"/>
            <p:cNvSpPr/>
            <p:nvPr/>
          </p:nvSpPr>
          <p:spPr>
            <a:xfrm>
              <a:off x="2143108" y="3533475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2143108" y="3500438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Skupina 2"/>
          <p:cNvGrpSpPr/>
          <p:nvPr/>
        </p:nvGrpSpPr>
        <p:grpSpPr>
          <a:xfrm>
            <a:off x="398386" y="3717032"/>
            <a:ext cx="357190" cy="461665"/>
            <a:chOff x="928662" y="3000372"/>
            <a:chExt cx="357190" cy="461665"/>
          </a:xfrm>
        </p:grpSpPr>
        <p:sp>
          <p:nvSpPr>
            <p:cNvPr id="28" name="Elipsa 27"/>
            <p:cNvSpPr/>
            <p:nvPr/>
          </p:nvSpPr>
          <p:spPr>
            <a:xfrm>
              <a:off x="928662" y="3033409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928662" y="3000372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98625"/>
            <a:ext cx="5000625" cy="333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5652120" y="4005064"/>
            <a:ext cx="3237510" cy="224676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První část snímku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Záměna žluté za hnědou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a tím zvýrazněny krásné barvy podzimu.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Druhá </a:t>
            </a:r>
            <a:r>
              <a:rPr lang="cs-CZ" sz="1400" b="1" dirty="0">
                <a:latin typeface="Arial" pitchFamily="34" charset="0"/>
                <a:cs typeface="Arial" pitchFamily="34" charset="0"/>
              </a:rPr>
              <a:t>část snímku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Záměna žluté za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zelenou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snímek vypadá chladněji.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Třetí část </a:t>
            </a:r>
            <a:r>
              <a:rPr lang="cs-CZ" sz="1400" b="1" dirty="0">
                <a:latin typeface="Arial" pitchFamily="34" charset="0"/>
                <a:cs typeface="Arial" pitchFamily="34" charset="0"/>
              </a:rPr>
              <a:t>snímku</a:t>
            </a:r>
          </a:p>
          <a:p>
            <a:r>
              <a:rPr lang="cs-CZ" sz="1400" dirty="0">
                <a:latin typeface="Arial" pitchFamily="34" charset="0"/>
                <a:cs typeface="Arial" pitchFamily="34" charset="0"/>
              </a:rPr>
              <a:t>Záměna žluté za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červenou 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a 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výsledkem je vesele a příjemně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laděný snímek</a:t>
            </a:r>
            <a:r>
              <a:rPr lang="cs-CZ" sz="14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7742664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MOŽNOSTI ÚPRAV FOTOGRAFIE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52120" y="1916832"/>
            <a:ext cx="3237510" cy="138499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Nástroj Mapa odstínu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Pomocí tohoto nástroje jsme provedli záměnu barev na každé třetině snímku. Tento nástroj je velice silný a měli bychom ho používat velice opatrně.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42" name="Skupina 41"/>
          <p:cNvGrpSpPr/>
          <p:nvPr/>
        </p:nvGrpSpPr>
        <p:grpSpPr>
          <a:xfrm>
            <a:off x="5366938" y="3975447"/>
            <a:ext cx="357190" cy="461665"/>
            <a:chOff x="4143372" y="2610145"/>
            <a:chExt cx="357190" cy="461665"/>
          </a:xfrm>
        </p:grpSpPr>
        <p:sp>
          <p:nvSpPr>
            <p:cNvPr id="43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5366938" y="4547239"/>
            <a:ext cx="357190" cy="461665"/>
            <a:chOff x="4143372" y="2610145"/>
            <a:chExt cx="357190" cy="461665"/>
          </a:xfrm>
        </p:grpSpPr>
        <p:sp>
          <p:nvSpPr>
            <p:cNvPr id="4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326378" y="4767535"/>
            <a:ext cx="357190" cy="461665"/>
            <a:chOff x="4143372" y="2610145"/>
            <a:chExt cx="357190" cy="461665"/>
          </a:xfrm>
        </p:grpSpPr>
        <p:sp>
          <p:nvSpPr>
            <p:cNvPr id="1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1982562" y="4767535"/>
            <a:ext cx="357190" cy="461665"/>
            <a:chOff x="4143372" y="2610145"/>
            <a:chExt cx="357190" cy="461665"/>
          </a:xfrm>
        </p:grpSpPr>
        <p:sp>
          <p:nvSpPr>
            <p:cNvPr id="46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85720" y="5517232"/>
            <a:ext cx="4966425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 nástroji Mapy odstínu jsou také posuvná měřítka ovládání nasycenosti barev a jasu. Pomocí změn těchto měřítek můžeme měnit intenzitu tohoto barevného efektu.</a:t>
            </a:r>
          </a:p>
        </p:txBody>
      </p:sp>
      <p:grpSp>
        <p:nvGrpSpPr>
          <p:cNvPr id="21" name="Skupina 20"/>
          <p:cNvGrpSpPr/>
          <p:nvPr/>
        </p:nvGrpSpPr>
        <p:grpSpPr>
          <a:xfrm>
            <a:off x="3710754" y="4767535"/>
            <a:ext cx="357190" cy="461665"/>
            <a:chOff x="4143372" y="2610145"/>
            <a:chExt cx="357190" cy="461665"/>
          </a:xfrm>
        </p:grpSpPr>
        <p:sp>
          <p:nvSpPr>
            <p:cNvPr id="22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5366938" y="5229200"/>
            <a:ext cx="357190" cy="461665"/>
            <a:chOff x="4143372" y="2610145"/>
            <a:chExt cx="357190" cy="461665"/>
          </a:xfrm>
        </p:grpSpPr>
        <p:sp>
          <p:nvSpPr>
            <p:cNvPr id="25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7742664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80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MOŽNOSTI ÚPRAV FOTOGRAFIE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3185681"/>
            <a:ext cx="8429684" cy="163121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Vyber si z fotogalerie školy fotografii s tématem přírody.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V bitmapovém editoru ji zkus změnit do barev jara.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V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bitmapovém editoru ji zkus změnit do barev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léta.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AutoNum type="arabicPeriod" startAt="4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 V bitmapovém editoru ji zkus změnit do barev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podzimu.</a:t>
            </a:r>
          </a:p>
          <a:p>
            <a:pPr marL="342900" indent="-342900">
              <a:buFontTx/>
              <a:buAutoNum type="arabicPeriod" startAt="4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Všechny tři výsledné snímky ulož na svou Plochu.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749197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úkol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C:\Users\Napalmex\AppData\Local\Microsoft\Windows\Temporary Internet Files\Content.IE5\WD44B26A\MC9003871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167" b="93667" l="5000" r="96167">
                        <a14:foregroundMark x1="96167" y1="67500" x2="96167" y2="67500"/>
                        <a14:foregroundMark x1="82167" y1="28500" x2="82167" y2="28500"/>
                        <a14:foregroundMark x1="17000" y1="34500" x2="17000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268760"/>
            <a:ext cx="208823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409</Words>
  <Application>Microsoft Office PowerPoint</Application>
  <PresentationFormat>Předvádění na obrazovce (4:3)</PresentationFormat>
  <Paragraphs>59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MOŽNOSTI ÚPRAV FOTOGRAFIE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252</cp:revision>
  <dcterms:created xsi:type="dcterms:W3CDTF">2013-01-16T20:09:48Z</dcterms:created>
  <dcterms:modified xsi:type="dcterms:W3CDTF">2015-07-16T20:35:08Z</dcterms:modified>
</cp:coreProperties>
</file>