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5"/>
  </p:notesMasterIdLst>
  <p:sldIdLst>
    <p:sldId id="276" r:id="rId2"/>
    <p:sldId id="256" r:id="rId3"/>
    <p:sldId id="275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Přenos snímků do počítače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III/2/VT/2/3/50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se seznámí se způsoby přenosů snímku do počítače.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Fotoaparát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, paměťová karta,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wifi</a:t>
            </a:r>
            <a:endParaRPr lang="cs-CZ" sz="1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Počítače, Pracovní Plocha, Pracovní Stanice, Kancelář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12776"/>
            <a:ext cx="1920601" cy="156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s://c2.staticflickr.com/4/3331/3202672492_eb7b2a62f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0054" y="4595433"/>
            <a:ext cx="1874034" cy="1281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File:Canon EOS 50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843" y="4691589"/>
            <a:ext cx="1567885" cy="1050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File:Canon EOS 50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98505"/>
            <a:ext cx="1567885" cy="1050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ile:Canon EOS 50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74" y="1806172"/>
            <a:ext cx="1567885" cy="1050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PŘENOS SNÍMKŮ DO POČÍTAČE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1772816"/>
            <a:ext cx="3431179" cy="397031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Pokud chceme upravit uložené snímky, musíme je přenést do počítače.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Fotoaparát  &gt; Karta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&gt;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Čtečka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&gt;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PC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Nejjednodušším způsobem přenosu je vytažení paměťové karty z fotoaparátu a následné vložení do čtečky paměťových karet v počítači.</a:t>
            </a: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Fotoaparát  &gt;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PC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nemáme k dispozici čtečku, musíme propojit fotoaparát kabelem (USB) s počítačem.</a:t>
            </a: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Fotoaparát  &gt;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Datové úložiště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Nejnovější způsob, bezdrátový přenos snímků, mají k dispozici nové typy fotoaparátů. U nich je možné přesouvat snímky do datových úložišť na internetu.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222922" y="2247255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5930116"/>
            <a:ext cx="8674852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Bezdrátový přenos na vzdálená úložiště je časově náročnější. Na těchto úložištích jsou ale k dispozici jednoduché grafické (online) editory, kterými můžeme naše snímky upravovat. 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5222922" y="4191471"/>
            <a:ext cx="357190" cy="461665"/>
            <a:chOff x="4143372" y="4396095"/>
            <a:chExt cx="357190" cy="461665"/>
          </a:xfrm>
        </p:grpSpPr>
        <p:sp>
          <p:nvSpPr>
            <p:cNvPr id="13" name="Elipsa 12"/>
            <p:cNvSpPr/>
            <p:nvPr/>
          </p:nvSpPr>
          <p:spPr>
            <a:xfrm>
              <a:off x="4143372" y="442913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143372" y="439609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220072" y="3327375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79512" y="1527175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79512" y="2924944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51520" y="4437112"/>
            <a:ext cx="357190" cy="461665"/>
            <a:chOff x="928662" y="3000372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928662" y="3033409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28662" y="3000372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1028" name="Picture 4" descr="http://upload.wikimedia.org/wikipedia/commons/thumb/a/a3/Kingston_128MB_SD_Card.jpg/647px-Kingston_128MB_SD_Card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6518" y="2147541"/>
            <a:ext cx="355202" cy="42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Multiple memory card reader writer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87528"/>
            <a:ext cx="1047797" cy="736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8" descr="Počítače, Pracovní Plocha, Pracovní Stanice, Kancelář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9431" y="2996952"/>
            <a:ext cx="1920601" cy="156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Dvojitá šipka 15"/>
          <p:cNvSpPr/>
          <p:nvPr/>
        </p:nvSpPr>
        <p:spPr>
          <a:xfrm>
            <a:off x="1475656" y="2358082"/>
            <a:ext cx="124603" cy="100805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Dvojitá šipka 36"/>
          <p:cNvSpPr/>
          <p:nvPr/>
        </p:nvSpPr>
        <p:spPr>
          <a:xfrm>
            <a:off x="2205442" y="2377282"/>
            <a:ext cx="124603" cy="100805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Dvojitá šipka 37"/>
          <p:cNvSpPr/>
          <p:nvPr/>
        </p:nvSpPr>
        <p:spPr>
          <a:xfrm>
            <a:off x="3253239" y="2377281"/>
            <a:ext cx="124603" cy="100805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Dvojitá šipka 38"/>
          <p:cNvSpPr/>
          <p:nvPr/>
        </p:nvSpPr>
        <p:spPr>
          <a:xfrm>
            <a:off x="1766810" y="3717602"/>
            <a:ext cx="1172621" cy="106949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000467" y="3310371"/>
            <a:ext cx="5501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>
                <a:latin typeface="Arial" pitchFamily="34" charset="0"/>
                <a:cs typeface="Arial" pitchFamily="34" charset="0"/>
              </a:rPr>
              <a:t>USB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200" dirty="0" smtClean="0">
                <a:latin typeface="Arial" pitchFamily="34" charset="0"/>
                <a:cs typeface="Arial" pitchFamily="34" charset="0"/>
              </a:rPr>
              <a:t>kabel</a:t>
            </a:r>
            <a:endParaRPr lang="cs-CZ" sz="1200" dirty="0"/>
          </a:p>
        </p:txBody>
      </p:sp>
      <p:sp>
        <p:nvSpPr>
          <p:cNvPr id="20" name="Obdélník 19"/>
          <p:cNvSpPr/>
          <p:nvPr/>
        </p:nvSpPr>
        <p:spPr>
          <a:xfrm>
            <a:off x="1873956" y="4869160"/>
            <a:ext cx="5378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400" dirty="0"/>
          </a:p>
        </p:txBody>
      </p:sp>
      <p:sp>
        <p:nvSpPr>
          <p:cNvPr id="43" name="Obdélník 42"/>
          <p:cNvSpPr/>
          <p:nvPr/>
        </p:nvSpPr>
        <p:spPr>
          <a:xfrm>
            <a:off x="2987824" y="4725144"/>
            <a:ext cx="7200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(</a:t>
            </a:r>
            <a:endParaRPr lang="cs-CZ" sz="3600" dirty="0"/>
          </a:p>
        </p:txBody>
      </p:sp>
      <p:sp>
        <p:nvSpPr>
          <p:cNvPr id="34" name="Obdélník 33"/>
          <p:cNvSpPr/>
          <p:nvPr/>
        </p:nvSpPr>
        <p:spPr>
          <a:xfrm>
            <a:off x="2353120" y="4950248"/>
            <a:ext cx="66075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100" dirty="0" smtClean="0">
                <a:latin typeface="Arial" pitchFamily="34" charset="0"/>
                <a:cs typeface="Arial" pitchFamily="34" charset="0"/>
              </a:rPr>
              <a:t>Internet</a:t>
            </a:r>
          </a:p>
          <a:p>
            <a:pPr algn="ctr"/>
            <a:r>
              <a:rPr lang="cs-CZ" sz="1100" dirty="0" smtClean="0">
                <a:latin typeface="Arial" pitchFamily="34" charset="0"/>
                <a:cs typeface="Arial" pitchFamily="34" charset="0"/>
              </a:rPr>
              <a:t>síť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PŘENOS SNÍMKŮ DO POČÍTAČE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140968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Jaké jsou možnosti přenosu snímků do počítače?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Jakým typem kabelu se přenáší snímky z fotoaparátu do počítače?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jsou nevýhody použití bezdrátového přenosu fotografií?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Jaký způsobem přenášíš doma snímky z fotoaparátu do počítače?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55396" y="4869160"/>
            <a:ext cx="84314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upload.wikimedia.org/wikipedia/commons/5/56/Canon_EOS_500.jpg</a:t>
            </a:r>
          </a:p>
          <a:p>
            <a:r>
              <a:rPr lang="cs-CZ" sz="9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upload.wikimedia.org/wikipedia/commons/4/4e/Multiple_memory_card_reader_writer.jpg</a:t>
            </a:r>
          </a:p>
          <a:p>
            <a:r>
              <a:rPr lang="en-US" sz="900" dirty="0" smtClean="0">
                <a:latin typeface="Arial" pitchFamily="34" charset="0"/>
                <a:cs typeface="Arial" pitchFamily="34" charset="0"/>
              </a:rPr>
              <a:t>By </a:t>
            </a:r>
            <a:r>
              <a:rPr lang="en-US" sz="900" dirty="0" err="1">
                <a:latin typeface="Arial" pitchFamily="34" charset="0"/>
                <a:cs typeface="Arial" pitchFamily="34" charset="0"/>
              </a:rPr>
              <a:t>Xles</a:t>
            </a:r>
            <a:r>
              <a:rPr lang="en-US" sz="900" dirty="0">
                <a:latin typeface="Arial" pitchFamily="34" charset="0"/>
                <a:cs typeface="Arial" pitchFamily="34" charset="0"/>
              </a:rPr>
              <a:t> (Own work) [CC BY 3.0 (http://creativecommons.org/licenses/by/3.0)], via Wikimedia </a:t>
            </a:r>
            <a:r>
              <a:rPr lang="en-US" sz="900" dirty="0" smtClean="0">
                <a:latin typeface="Arial" pitchFamily="34" charset="0"/>
                <a:cs typeface="Arial" pitchFamily="34" charset="0"/>
              </a:rPr>
              <a:t>Commons</a:t>
            </a:r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900" dirty="0">
                <a:latin typeface="Arial" pitchFamily="34" charset="0"/>
                <a:cs typeface="Arial" pitchFamily="34" charset="0"/>
              </a:rPr>
              <a:t>Licence: 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CC0 </a:t>
            </a:r>
            <a:r>
              <a:rPr lang="cs-CZ" sz="900" dirty="0">
                <a:latin typeface="Arial" pitchFamily="34" charset="0"/>
                <a:cs typeface="Arial" pitchFamily="34" charset="0"/>
              </a:rPr>
              <a:t>Public </a:t>
            </a:r>
            <a:r>
              <a:rPr lang="cs-CZ" sz="9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 (Volné </a:t>
            </a:r>
            <a:r>
              <a:rPr lang="cs-CZ" sz="900" dirty="0">
                <a:latin typeface="Arial" pitchFamily="34" charset="0"/>
                <a:cs typeface="Arial" pitchFamily="34" charset="0"/>
              </a:rPr>
              <a:t>pro komerční užití / Není nutné uvádět </a:t>
            </a:r>
            <a:r>
              <a:rPr lang="cs-CZ" sz="900" dirty="0" smtClean="0">
                <a:latin typeface="Arial" pitchFamily="34" charset="0"/>
                <a:cs typeface="Arial" pitchFamily="34" charset="0"/>
              </a:rPr>
              <a:t>zdroj)</a:t>
            </a:r>
          </a:p>
        </p:txBody>
      </p:sp>
      <p:pic>
        <p:nvPicPr>
          <p:cNvPr id="1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1904</TotalTime>
  <Words>317</Words>
  <Application>Microsoft Office PowerPoint</Application>
  <PresentationFormat>Předvádění na obrazovce (4:3)</PresentationFormat>
  <Paragraphs>47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Vlnění</vt:lpstr>
      <vt:lpstr>Snímek 1</vt:lpstr>
      <vt:lpstr>PŘENOS SNÍMKŮ DO POČÍTAČE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262</cp:revision>
  <dcterms:created xsi:type="dcterms:W3CDTF">2013-01-16T20:09:48Z</dcterms:created>
  <dcterms:modified xsi:type="dcterms:W3CDTF">2015-07-16T20:31:23Z</dcterms:modified>
</cp:coreProperties>
</file>