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6"/>
  </p:notesMasterIdLst>
  <p:sldIdLst>
    <p:sldId id="276" r:id="rId2"/>
    <p:sldId id="256" r:id="rId3"/>
    <p:sldId id="257" r:id="rId4"/>
    <p:sldId id="275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4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Vlastnosti snímku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III/2/VT/2/3/49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Počítačová fotografie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se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seznámí s vlastnostmi snímku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Fotografie, pixel, ISO, clona</a:t>
            </a: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Metodické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5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. – 8.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358677" y="260648"/>
            <a:ext cx="5357813" cy="428625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VLASTNOSTI SNÍMKU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96136" y="2480697"/>
            <a:ext cx="3024336" cy="310854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Někdy je potřebné zjistit určité vlastnosti snímku. Od jeho velikosti po datum a způsob pořízení. </a:t>
            </a: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Zobrazení vlastností snímku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Provádíme pomocí kliknutí pravého tlačítka myši na snímek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 kontextové nabídce Vlastnosti.</a:t>
            </a:r>
            <a:endParaRPr lang="cs-CZ" sz="1400" dirty="0">
              <a:latin typeface="Arial" pitchFamily="34" charset="0"/>
              <a:cs typeface="Arial" pitchFamily="34" charset="0"/>
            </a:endParaRPr>
          </a:p>
          <a:p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Karta Podrobnosti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Zde uvidíme tyto informace: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Popis, Původ, Vlastnosti obrázku,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Fotoaparát a nastavení fotoaparátu při expozici.</a:t>
            </a:r>
          </a:p>
        </p:txBody>
      </p: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252" y="1794778"/>
            <a:ext cx="5220844" cy="4078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27806"/>
            <a:ext cx="2520280" cy="335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ovéPole 15"/>
          <p:cNvSpPr txBox="1"/>
          <p:nvPr/>
        </p:nvSpPr>
        <p:spPr>
          <a:xfrm>
            <a:off x="6373758" y="1772816"/>
            <a:ext cx="2518722" cy="375487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Informace o obrázku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Velikost v pixelech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5184 x 3456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Rozlišení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72 x 72 dpi (bodů na palec)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Bitová hloubka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24 milionů barev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sz="1400" b="1" dirty="0"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Informace o přístroji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Druh fotoaparátu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Canon EOS 700D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Clona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f/6.3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Délka expozice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0,02 sekundy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Citlivost 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ISO 400</a:t>
            </a:r>
          </a:p>
        </p:txBody>
      </p:sp>
      <p:sp>
        <p:nvSpPr>
          <p:cNvPr id="36" name="Nadpis 1"/>
          <p:cNvSpPr txBox="1">
            <a:spLocks/>
          </p:cNvSpPr>
          <p:nvPr/>
        </p:nvSpPr>
        <p:spPr>
          <a:xfrm>
            <a:off x="271301" y="290775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VLASTNOSTI SNÍMKU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89" t="24710" r="2442" b="26354"/>
          <a:stretch/>
        </p:blipFill>
        <p:spPr bwMode="auto">
          <a:xfrm>
            <a:off x="254290" y="1556792"/>
            <a:ext cx="5234152" cy="3374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068960"/>
            <a:ext cx="2621095" cy="34880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44642" y="3284984"/>
            <a:ext cx="8429684" cy="1323439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Ze školního úložiště si stáhni určený snímek.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Zjisti jeho velikost v pixelech.</a:t>
            </a:r>
            <a:endParaRPr lang="cs-CZ" sz="2000" dirty="0"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     Zjisti, kdy byl pořízen.</a:t>
            </a:r>
          </a:p>
          <a:p>
            <a:pPr marL="457200" indent="-4572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Zjisti nastavení clony, čas expozice a hodnotu citlivosti.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749197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úkol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251520" y="26064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VLASTNOSTI SNÍMKU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1" name="Picture 2" descr="C:\Users\Napalmex\AppData\Local\Microsoft\Windows\Temporary Internet Files\Content.IE5\WD44B26A\MC9003871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167" b="93667" l="5000" r="96167">
                        <a14:foregroundMark x1="96167" y1="67500" x2="96167" y2="67500"/>
                        <a14:foregroundMark x1="82167" y1="28500" x2="82167" y2="28500"/>
                        <a14:foregroundMark x1="17000" y1="34500" x2="17000" y2="3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4"/>
            <a:ext cx="208823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1628</TotalTime>
  <Words>242</Words>
  <Application>Microsoft Office PowerPoint</Application>
  <PresentationFormat>Předvádění na obrazovce (4:3)</PresentationFormat>
  <Paragraphs>51</Paragraphs>
  <Slides>4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Vlnění</vt:lpstr>
      <vt:lpstr>Snímek 1</vt:lpstr>
      <vt:lpstr>VLASTNOSTI SNÍMKU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212</cp:revision>
  <dcterms:created xsi:type="dcterms:W3CDTF">2013-01-16T20:09:48Z</dcterms:created>
  <dcterms:modified xsi:type="dcterms:W3CDTF">2015-07-16T20:29:25Z</dcterms:modified>
</cp:coreProperties>
</file>