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6" r:id="rId3"/>
    <p:sldId id="257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F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otokoláž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III/2/VT/2/3/48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Počítačová fotografie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seznámí s pokročilými úpravami snímku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Fotografie, fotokoláž, snímky, okraje snímku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Metodické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5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. – 8.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58677" y="260648"/>
            <a:ext cx="5357813" cy="428625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FOTOKOLÁŽ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68144" y="1772816"/>
            <a:ext cx="3024336" cy="375487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Tvorba fotokoláže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Vybereme snímky, ze kterých vytvoříme fotokoláž. Snímky by měly být v jednotném tématu.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Vytvoření pozadí pro fotokoláž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 nabídce Soubor vytvoříme nové pozadí v požadovaných rozměrech.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Import snímků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Načteme všechny snímky určené pro fotokoláž.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Přidání okrajů snímkům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Vytvoříme okraje snímků pomocí příkazu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Přidat okraje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 nabídky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Obrázek</a:t>
            </a: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5544616" cy="440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TextovéPole 44"/>
          <p:cNvSpPr txBox="1"/>
          <p:nvPr/>
        </p:nvSpPr>
        <p:spPr>
          <a:xfrm>
            <a:off x="5868144" y="5661248"/>
            <a:ext cx="3024336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Můžeme přidat další okraj, abychom odlišili hranu snímků od pozadí fotokoláže.</a:t>
            </a:r>
          </a:p>
        </p:txBody>
      </p: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6373758" y="1772816"/>
            <a:ext cx="2518722" cy="440120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Natočení snímků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Snímky různě pootočíme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lávesovou zkratkou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CTRL + R.</a:t>
            </a:r>
          </a:p>
          <a:p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Rozmístění snímků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Klávesovou zkratkou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CTRL + C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zkopírujeme vybraný snímek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a klávesovou zkratkou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CTRL + E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ho vložíme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do fotokoláže.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Totéž provedeme s ostatními snímky.</a:t>
            </a: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Výsledek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Vzniklou fotokoláž můžeme ozdobit různými tvary nebo přidat popisek.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Celou práci nakonec uložíme.</a:t>
            </a:r>
          </a:p>
        </p:txBody>
      </p:sp>
      <p:sp>
        <p:nvSpPr>
          <p:cNvPr id="36" name="Nadpis 1"/>
          <p:cNvSpPr txBox="1">
            <a:spLocks/>
          </p:cNvSpPr>
          <p:nvPr/>
        </p:nvSpPr>
        <p:spPr>
          <a:xfrm>
            <a:off x="271301" y="290775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FOTOKOLÁŽ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960" y="1788857"/>
            <a:ext cx="5868216" cy="4664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44642" y="3284984"/>
            <a:ext cx="8429684" cy="193899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Ze školního úložiště si stáhni určené snímky.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Přidej všem snímkům okraje tak, aby vynikly na pozadí.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     Pootoč je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do požadované polohy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Všechny snímky vlož do fotokoláže.</a:t>
            </a: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Ozdob fotokoláž podle vlastních představ.</a:t>
            </a: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Hotovou fotokoláž ulož jako: Kolaz_prijmeni.jpg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749197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úkol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251520" y="26064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FOTOKOLÁŽ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1" name="Picture 2" descr="C:\Users\Napalmex\AppData\Local\Microsoft\Windows\Temporary Internet Files\Content.IE5\WD44B26A\MC9003871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167" b="93667" l="5000" r="96167">
                        <a14:foregroundMark x1="96167" y1="67500" x2="96167" y2="67500"/>
                        <a14:foregroundMark x1="82167" y1="28500" x2="82167" y2="28500"/>
                        <a14:foregroundMark x1="17000" y1="34500" x2="17000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4"/>
            <a:ext cx="208823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1598</TotalTime>
  <Words>279</Words>
  <Application>Microsoft Office PowerPoint</Application>
  <PresentationFormat>Předvádění na obrazovce (4:3)</PresentationFormat>
  <Paragraphs>55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FOTOKOLÁŽ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208</cp:revision>
  <dcterms:created xsi:type="dcterms:W3CDTF">2013-01-16T20:09:48Z</dcterms:created>
  <dcterms:modified xsi:type="dcterms:W3CDTF">2015-07-16T20:28:19Z</dcterms:modified>
</cp:coreProperties>
</file>