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Default Extension="wdp" ContentType="image/vnd.ms-photo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900" r:id="rId1"/>
  </p:sldMasterIdLst>
  <p:notesMasterIdLst>
    <p:notesMasterId r:id="rId6"/>
  </p:notesMasterIdLst>
  <p:sldIdLst>
    <p:sldId id="276" r:id="rId2"/>
    <p:sldId id="256" r:id="rId3"/>
    <p:sldId id="257" r:id="rId4"/>
    <p:sldId id="275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3" autoAdjust="0"/>
    <p:restoredTop sz="94631" autoAdjust="0"/>
  </p:normalViewPr>
  <p:slideViewPr>
    <p:cSldViewPr>
      <p:cViewPr varScale="1">
        <p:scale>
          <a:sx n="96" d="100"/>
          <a:sy n="96" d="100"/>
        </p:scale>
        <p:origin x="-324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70" d="100"/>
          <a:sy n="70" d="100"/>
        </p:scale>
        <p:origin x="-3246" y="-90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EAC04FF-F2AD-4D03-B083-525C695CD0FE}" type="datetimeFigureOut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9EDA8B-DF92-454E-951C-CBC509FC4BB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074754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59EDA8B-DF92-454E-951C-CBC509FC4BB3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26431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7"/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49227ED4-B38A-47D9-A7A2-2CA5706A54A5}" type="slidenum">
              <a:rPr lang="sk-SK"/>
              <a:pPr/>
              <a:t>4</a:t>
            </a:fld>
            <a:endParaRPr lang="sk-SK"/>
          </a:p>
        </p:txBody>
      </p:sp>
      <p:sp>
        <p:nvSpPr>
          <p:cNvPr id="28262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1150938" y="692150"/>
            <a:ext cx="4556125" cy="3416300"/>
          </a:xfrm>
          <a:ln cap="flat"/>
        </p:spPr>
      </p:sp>
      <p:sp>
        <p:nvSpPr>
          <p:cNvPr id="28262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914400" y="4343134"/>
            <a:ext cx="5029200" cy="4115028"/>
          </a:xfrm>
          <a:ln/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F16B86-A335-4EE1-B3D4-E8B3B7A3E8E1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485F6A-ABA3-42A7-ADDE-4B15A1B022AE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F21BE3-76AA-490E-BD07-1860B29E1202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5AB5AB-66F4-4942-825D-0E4F786F30E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CE86D2-7E3C-4742-A6D9-1C3EB0B0481D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C99FDB-668D-42B0-A81C-2B7813F61846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06BB2E-28D2-4AF5-B87E-89C2CC66AAC7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39A915-7E57-4723-8FEF-337C90021233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C9015A-28E9-4EC2-B69B-9F122839CCB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1C022B-96D2-47DC-B609-F553001CA3DF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D0E71A-3D8A-48A5-8747-860C47D8EF8B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95C1553-5D48-48E8-9337-CA2D7FBD6D0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A6A416D-4E2C-46CB-917A-F821D03A4C80}" type="datetime1">
              <a:rPr lang="cs-CZ" smtClean="0"/>
              <a:pPr/>
              <a:t>16.7.2015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Autorem materiálu a všech jeho částí, není-li uvedeno jinak, je Petra Kejkrtová. Dostupné z Metodického portálu www.rvp.cz, ISSN: 1802-4785, financovaného z ESF a státního rozpočtu ČR. Provozuje Národní ústav pro vzdělávání, školské poradenské zařízení zařízení pro další vzdělávání pedagogických pracovníků (NÚV).</a:t>
            </a: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C95C1553-5D48-48E8-9337-CA2D7FBD6D0D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1" r:id="rId1"/>
    <p:sldLayoutId id="2147483902" r:id="rId2"/>
    <p:sldLayoutId id="2147483903" r:id="rId3"/>
    <p:sldLayoutId id="2147483904" r:id="rId4"/>
    <p:sldLayoutId id="2147483905" r:id="rId5"/>
    <p:sldLayoutId id="2147483906" r:id="rId6"/>
    <p:sldLayoutId id="2147483907" r:id="rId7"/>
    <p:sldLayoutId id="2147483908" r:id="rId8"/>
    <p:sldLayoutId id="2147483909" r:id="rId9"/>
    <p:sldLayoutId id="2147483910" r:id="rId10"/>
    <p:sldLayoutId id="2147483911" r:id="rId11"/>
  </p:sldLayoutIdLst>
  <p:transition/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0011" b="9899"/>
          <a:stretch>
            <a:fillRect/>
          </a:stretch>
        </p:blipFill>
        <p:spPr bwMode="auto">
          <a:xfrm>
            <a:off x="1571604" y="1571612"/>
            <a:ext cx="5773737" cy="1143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16110" y="6021288"/>
            <a:ext cx="4737100" cy="7064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2071670" y="3071810"/>
            <a:ext cx="5143536" cy="24929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projektu: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CZ.1.07/1.4.00/21.3811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Název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Pokročilé úpravy snímku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Číslo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III/2/VT/2/3/47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Vzdělávací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Výpočetní technika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Tematická oblast: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Počítačová fotografie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Radek </a:t>
            </a:r>
            <a:r>
              <a:rPr lang="cs-CZ" sz="1200" b="1" dirty="0" err="1" smtClean="0">
                <a:latin typeface="Calibri" pitchFamily="34" charset="0"/>
                <a:cs typeface="Calibri" pitchFamily="34" charset="0"/>
              </a:rPr>
              <a:t>Mareška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Anotace: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Žák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se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seznámí s pokročilými úpravami snímku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Klíčová slova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Fotografie, rotace snímku, ořez snímku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Metodické </a:t>
            </a:r>
            <a:r>
              <a:rPr lang="cs-CZ" sz="1200" dirty="0">
                <a:latin typeface="Calibri" pitchFamily="34" charset="0"/>
                <a:cs typeface="Calibri" pitchFamily="34" charset="0"/>
              </a:rPr>
              <a:t>pokyny: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PC, DTP, metodické pokyny jsou součástí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materiálu.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učebního materiálu: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Prezentace doplněná fotografiemi a úkoly.</a:t>
            </a: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Druh interaktivity: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Kombinovaná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Cílová skupina: </a:t>
            </a:r>
            <a:r>
              <a:rPr lang="cs-CZ" sz="1200" b="1" dirty="0">
                <a:latin typeface="Calibri" pitchFamily="34" charset="0"/>
                <a:cs typeface="Calibri" pitchFamily="34" charset="0"/>
              </a:rPr>
              <a:t>Žák 5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. – 8. ročníku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  <a:p>
            <a:r>
              <a:rPr lang="cs-CZ" sz="1200" dirty="0">
                <a:latin typeface="Calibri" pitchFamily="34" charset="0"/>
                <a:cs typeface="Calibri" pitchFamily="34" charset="0"/>
              </a:rPr>
              <a:t>Datum vzniku DUM: </a:t>
            </a:r>
            <a:r>
              <a:rPr lang="cs-CZ" sz="1200" b="1" dirty="0" smtClean="0">
                <a:latin typeface="Calibri" pitchFamily="34" charset="0"/>
                <a:cs typeface="Calibri" pitchFamily="34" charset="0"/>
              </a:rPr>
              <a:t>14.4.2013</a:t>
            </a:r>
            <a:endParaRPr lang="cs-CZ" sz="1200" b="1" dirty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94863945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51520" y="1764945"/>
            <a:ext cx="5246458" cy="38982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358677" y="260648"/>
            <a:ext cx="5357813" cy="428625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POKROČILÉ ÚPRAVY SNÍMKU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868144" y="1772816"/>
            <a:ext cx="3024336" cy="3108543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Oprava nepovedené fotografie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Při fotografování se nám může stát, že nemáme fotoaparát v požadované poloze a fotografie je pootočená. 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Oprava natočení </a:t>
            </a:r>
            <a:r>
              <a:rPr lang="cs-CZ" sz="1400" b="1" dirty="0">
                <a:latin typeface="Arial" pitchFamily="34" charset="0"/>
                <a:cs typeface="Arial" pitchFamily="34" charset="0"/>
              </a:rPr>
              <a:t>snímku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 grafickém editoru vybereme nástroj na rotaci snímku. Klávesová zkratka je: CTRL + R</a:t>
            </a:r>
            <a:endParaRPr lang="cs-CZ" sz="1400" dirty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Ve druhém kroku musíme fotografii oříznout kvůli vzniklým prázdným plochám na snímku.</a:t>
            </a:r>
          </a:p>
        </p:txBody>
      </p:sp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809628"/>
            <a:ext cx="2464890" cy="847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3" name="TextovéPole 42"/>
          <p:cNvSpPr txBox="1"/>
          <p:nvPr/>
        </p:nvSpPr>
        <p:spPr>
          <a:xfrm>
            <a:off x="5853988" y="5134372"/>
            <a:ext cx="3024336" cy="52322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Na snímku je dívka na Václavském náměstí. </a:t>
            </a:r>
          </a:p>
        </p:txBody>
      </p:sp>
    </p:spTree>
    <p:extLst>
      <p:ext uri="{BB962C8B-B14F-4D97-AF65-F5344CB8AC3E}">
        <p14:creationId xmlns:p14="http://schemas.microsoft.com/office/powerpoint/2010/main" xmlns="" val="31285418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60" name="Picture 1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1300" y="1628799"/>
            <a:ext cx="5701951" cy="45452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6" name="TextovéPole 15"/>
          <p:cNvSpPr txBox="1"/>
          <p:nvPr/>
        </p:nvSpPr>
        <p:spPr>
          <a:xfrm>
            <a:off x="6373758" y="1772816"/>
            <a:ext cx="2518722" cy="3539430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Oříznutí snímku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Oříznutím snímku se zbavíme vzniklých prázdných ploch. To provedeme klávesovou zkratkou: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SHIFT + R</a:t>
            </a:r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endParaRPr lang="cs-CZ" sz="1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400" b="1" dirty="0" smtClean="0">
                <a:latin typeface="Arial" pitchFamily="34" charset="0"/>
                <a:cs typeface="Arial" pitchFamily="34" charset="0"/>
              </a:rPr>
              <a:t>Výsledek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Vzniklý snímek nebude mít rozhodně původní velikost, ale odstraníme pootočení.</a:t>
            </a:r>
          </a:p>
          <a:p>
            <a:r>
              <a:rPr lang="cs-CZ" sz="1400" dirty="0" smtClean="0">
                <a:latin typeface="Arial" pitchFamily="34" charset="0"/>
                <a:cs typeface="Arial" pitchFamily="34" charset="0"/>
              </a:rPr>
              <a:t>Snímek raději ukládáme pod jiným názvem, abychom zachovali originální fotografii pro možnost pozdějších úprav.</a:t>
            </a:r>
          </a:p>
        </p:txBody>
      </p:sp>
      <p:sp>
        <p:nvSpPr>
          <p:cNvPr id="36" name="Nadpis 1"/>
          <p:cNvSpPr txBox="1">
            <a:spLocks/>
          </p:cNvSpPr>
          <p:nvPr/>
        </p:nvSpPr>
        <p:spPr>
          <a:xfrm>
            <a:off x="271301" y="290775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POKROČILÉ ÚPRAVY SNÍMKU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96462421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1602" name="Line 2"/>
          <p:cNvSpPr>
            <a:spLocks noChangeShapeType="1"/>
          </p:cNvSpPr>
          <p:nvPr/>
        </p:nvSpPr>
        <p:spPr bwMode="auto">
          <a:xfrm flipH="1">
            <a:off x="0" y="19716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3" name="Line 3"/>
          <p:cNvSpPr>
            <a:spLocks noChangeShapeType="1"/>
          </p:cNvSpPr>
          <p:nvPr/>
        </p:nvSpPr>
        <p:spPr bwMode="auto">
          <a:xfrm>
            <a:off x="771525" y="2120900"/>
            <a:ext cx="7618413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281604" name="Line 4"/>
          <p:cNvSpPr>
            <a:spLocks noChangeShapeType="1"/>
          </p:cNvSpPr>
          <p:nvPr/>
        </p:nvSpPr>
        <p:spPr bwMode="auto">
          <a:xfrm flipH="1">
            <a:off x="9525" y="2111375"/>
            <a:ext cx="819150" cy="0"/>
          </a:xfrm>
          <a:prstGeom prst="line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91240B29-F687-4F45-9708-019B960494DF}">
              <a14:hiddenLine xmlns:a14="http://schemas.microsoft.com/office/drawing/2010/main" xmlns="" w="12700">
                <a:solidFill>
                  <a:schemeClr val="tx1"/>
                </a:solidFill>
                <a:prstDash val="lgDash"/>
                <a:round/>
                <a:headEnd type="none" w="sm" len="sm"/>
                <a:tailEnd type="none" w="sm" len="sm"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44642" y="3284984"/>
            <a:ext cx="8429684" cy="1323439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1.    Ze školního úložiště si stáhni určený snímek.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2.    Pootoč jej do požadované polohy.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3     Proveď ořez.</a:t>
            </a:r>
          </a:p>
          <a:p>
            <a:pPr marL="457200" indent="-457200">
              <a:buAutoNum type="arabicPeriod" startAt="4"/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Ulož snímek pod názvem Rotace_Praha.jpg.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357158" y="1785926"/>
            <a:ext cx="1749197" cy="369332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Závěrečný úkol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357290" y="6000768"/>
            <a:ext cx="6408712" cy="720080"/>
          </a:xfrm>
        </p:spPr>
        <p:txBody>
          <a:bodyPr/>
          <a:lstStyle/>
          <a:p>
            <a:pPr algn="just"/>
            <a:r>
              <a:rPr lang="cs-CZ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Radek </a:t>
            </a:r>
            <a:r>
              <a:rPr lang="cs-CZ" dirty="0" err="1" smtClean="0">
                <a:latin typeface="Arial" pitchFamily="34" charset="0"/>
                <a:cs typeface="Arial" pitchFamily="34" charset="0"/>
              </a:rPr>
              <a:t>Mareška</a:t>
            </a:r>
            <a:r>
              <a:rPr lang="cs-CZ" smtClean="0">
                <a:latin typeface="Arial" pitchFamily="34" charset="0"/>
                <a:cs typeface="Arial" pitchFamily="34" charset="0"/>
              </a:rPr>
              <a:t>.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Nadpis 1"/>
          <p:cNvSpPr txBox="1">
            <a:spLocks/>
          </p:cNvSpPr>
          <p:nvPr/>
        </p:nvSpPr>
        <p:spPr>
          <a:xfrm>
            <a:off x="251520" y="260648"/>
            <a:ext cx="5357850" cy="428628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l"/>
            <a:r>
              <a:rPr lang="cs-CZ" sz="2800" dirty="0" smtClean="0">
                <a:ln w="18415" cmpd="sng">
                  <a:solidFill>
                    <a:srgbClr val="FFFFFF"/>
                  </a:solidFill>
                  <a:prstDash val="solid"/>
                </a:ln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POKROČILÉ ÚPRAVY SNÍMKU</a:t>
            </a:r>
            <a:endParaRPr lang="cs-CZ" sz="2800" dirty="0">
              <a:ln w="18415" cmpd="sng">
                <a:solidFill>
                  <a:srgbClr val="FFFFFF"/>
                </a:solidFill>
                <a:prstDash val="solid"/>
              </a:ln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  <p:pic>
        <p:nvPicPr>
          <p:cNvPr id="11" name="Picture 2" descr="C:\Users\Napalmex\AppData\Local\Microsoft\Windows\Temporary Internet Files\Content.IE5\WD44B26A\MC9003871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 xmlns="">
                  <a14:imgLayer r:embed="rId4">
                    <a14:imgEffect>
                      <a14:backgroundRemoval t="5167" b="93667" l="5000" r="96167">
                        <a14:foregroundMark x1="96167" y1="67500" x2="96167" y2="67500"/>
                        <a14:foregroundMark x1="82167" y1="28500" x2="82167" y2="28500"/>
                        <a14:foregroundMark x1="17000" y1="34500" x2="17000" y2="34500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8" y="1484784"/>
            <a:ext cx="2088232" cy="208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68059540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1563</TotalTime>
  <Words>253</Words>
  <Application>Microsoft Office PowerPoint</Application>
  <PresentationFormat>Předvádění na obrazovce (4:3)</PresentationFormat>
  <Paragraphs>39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Vlnění</vt:lpstr>
      <vt:lpstr>Snímek 1</vt:lpstr>
      <vt:lpstr>POKROČILÉ ÚPRAVY SNÍMKU</vt:lpstr>
      <vt:lpstr>Snímek 3</vt:lpstr>
      <vt:lpstr>Snímek 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Délka</dc:title>
  <dc:creator>Kejkrt</dc:creator>
  <cp:lastModifiedBy>Dum</cp:lastModifiedBy>
  <cp:revision>204</cp:revision>
  <dcterms:created xsi:type="dcterms:W3CDTF">2013-01-16T20:09:48Z</dcterms:created>
  <dcterms:modified xsi:type="dcterms:W3CDTF">2015-07-16T20:26:27Z</dcterms:modified>
</cp:coreProperties>
</file>