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6" r:id="rId3"/>
    <p:sldId id="257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Fotografické příslušenství</a:t>
            </a:r>
            <a:endParaRPr lang="cs-CZ" sz="12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III/2/VT/2/3/46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Tematická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Počítačová fotografie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seznámí s fotografickým příslušenstvím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Fotografie, stativ, objektivy, filtry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Metodické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5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. – 8.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\\ADMIN-TOSH\Users\Public\images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3347"/>
            <a:ext cx="1704975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58677" y="260648"/>
            <a:ext cx="5357813" cy="428625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FOTOGRAFICKÉ PŘÍSLUŠENSTVÍ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60032" y="2636912"/>
            <a:ext cx="3960440" cy="310854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Fotografický stativ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u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možňuje stabilizovat fotoaparát v určené poloze. Toto se hodí při fotografování velice vzdálených objektů.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Fotografické filtry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Polarizační filtr blokuje nežádoucí odlesky, přechodové filtry umí ztmavit oblohu a odstranit šedivý nádech. Barevné filtry jsou určeny pro kreativní fotografování.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Sluneční clona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je nezbytný doplněk při fotografování na přímém slunci odrazům paprsků.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5536" y="3974867"/>
            <a:ext cx="3888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latin typeface="Arial" pitchFamily="34" charset="0"/>
                <a:cs typeface="Arial" pitchFamily="34" charset="0"/>
              </a:rPr>
              <a:t>Svobodné obrázky galerie Google</a:t>
            </a:r>
          </a:p>
          <a:p>
            <a:pPr algn="ctr"/>
            <a:r>
              <a:rPr lang="cs-CZ" sz="1000" dirty="0" smtClean="0">
                <a:latin typeface="Arial" pitchFamily="34" charset="0"/>
                <a:cs typeface="Arial" pitchFamily="34" charset="0"/>
              </a:rPr>
              <a:t>(povoleno pro opětovné použití s úpravami)</a:t>
            </a:r>
            <a:endParaRPr lang="cs-CZ" sz="1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251520" y="1196752"/>
            <a:ext cx="357190" cy="461665"/>
            <a:chOff x="4143372" y="2610145"/>
            <a:chExt cx="357190" cy="461665"/>
          </a:xfrm>
        </p:grpSpPr>
        <p:sp>
          <p:nvSpPr>
            <p:cNvPr id="1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4574850" y="2605794"/>
            <a:ext cx="357190" cy="461665"/>
            <a:chOff x="4143372" y="2610145"/>
            <a:chExt cx="357190" cy="461665"/>
          </a:xfrm>
        </p:grpSpPr>
        <p:sp>
          <p:nvSpPr>
            <p:cNvPr id="29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574850" y="3615407"/>
            <a:ext cx="357190" cy="461665"/>
            <a:chOff x="4143372" y="2610145"/>
            <a:chExt cx="357190" cy="461665"/>
          </a:xfrm>
        </p:grpSpPr>
        <p:sp>
          <p:nvSpPr>
            <p:cNvPr id="32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033" name="Picture 9" descr="\\ADMIN-TOSH\Users\Public\LensFilter-001-3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4184" y="2361211"/>
            <a:ext cx="1999784" cy="149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\\ADMIN-TOSH\Users\Public\clona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3850" y="4374977"/>
            <a:ext cx="1864746" cy="186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Skupina 20"/>
          <p:cNvGrpSpPr/>
          <p:nvPr/>
        </p:nvGrpSpPr>
        <p:grpSpPr>
          <a:xfrm>
            <a:off x="2187628" y="1988840"/>
            <a:ext cx="357190" cy="461665"/>
            <a:chOff x="4143372" y="2610145"/>
            <a:chExt cx="357190" cy="461665"/>
          </a:xfrm>
        </p:grpSpPr>
        <p:sp>
          <p:nvSpPr>
            <p:cNvPr id="24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1202041" y="4455549"/>
            <a:ext cx="357190" cy="461665"/>
            <a:chOff x="4143372" y="2610145"/>
            <a:chExt cx="357190" cy="461665"/>
          </a:xfrm>
        </p:grpSpPr>
        <p:sp>
          <p:nvSpPr>
            <p:cNvPr id="35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4551211" y="4917214"/>
            <a:ext cx="357190" cy="461665"/>
            <a:chOff x="4143372" y="2610145"/>
            <a:chExt cx="357190" cy="461665"/>
          </a:xfrm>
        </p:grpSpPr>
        <p:sp>
          <p:nvSpPr>
            <p:cNvPr id="38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4499992" y="1772816"/>
            <a:ext cx="4174906" cy="332398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Externí přídavný blesk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e určen pro fotografování v interiérech nebo v situacích, kdy nemáme optimální světelné podmínky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Studiová světla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Používají se ve fotografických ateliérech k osvětlení osob. Tyto difuzní světla na snímcích omezují vznik stínů. 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Fotobatoh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e používá pro přenášení fotografického příslušenství v terénu. Má zpravidla několik komor na další objektivy, filtry, notebook nebo držák na stativ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6" name="Nadpis 1"/>
          <p:cNvSpPr txBox="1">
            <a:spLocks/>
          </p:cNvSpPr>
          <p:nvPr/>
        </p:nvSpPr>
        <p:spPr>
          <a:xfrm>
            <a:off x="271301" y="290775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FOTOGRAFICKÉ PŘÍSLUŠENSTVÍ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4214810" y="1700808"/>
            <a:ext cx="357190" cy="461665"/>
            <a:chOff x="4143372" y="2610145"/>
            <a:chExt cx="357190" cy="461665"/>
          </a:xfrm>
        </p:grpSpPr>
        <p:sp>
          <p:nvSpPr>
            <p:cNvPr id="1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4214810" y="2708920"/>
            <a:ext cx="357190" cy="461665"/>
            <a:chOff x="4143372" y="2610145"/>
            <a:chExt cx="357190" cy="461665"/>
          </a:xfrm>
        </p:grpSpPr>
        <p:sp>
          <p:nvSpPr>
            <p:cNvPr id="25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057" name="Picture 9" descr="\\ADMIN-TOSH\Users\Public\Photographic_studio_setu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1931" y="1196752"/>
            <a:ext cx="1966013" cy="29490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\\ADMIN-TOSH\Users\Public\Blesk_Yongnuo_YN560-II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52332"/>
            <a:ext cx="1933377" cy="193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Skupina 29"/>
          <p:cNvGrpSpPr/>
          <p:nvPr/>
        </p:nvGrpSpPr>
        <p:grpSpPr>
          <a:xfrm>
            <a:off x="1838546" y="3601629"/>
            <a:ext cx="357190" cy="461665"/>
            <a:chOff x="4143372" y="2610145"/>
            <a:chExt cx="357190" cy="461665"/>
          </a:xfrm>
        </p:grpSpPr>
        <p:sp>
          <p:nvSpPr>
            <p:cNvPr id="31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51520" y="1527175"/>
            <a:ext cx="357190" cy="461665"/>
            <a:chOff x="4143372" y="2610145"/>
            <a:chExt cx="357190" cy="461665"/>
          </a:xfrm>
        </p:grpSpPr>
        <p:sp>
          <p:nvSpPr>
            <p:cNvPr id="2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4214810" y="3844351"/>
            <a:ext cx="357190" cy="461665"/>
            <a:chOff x="4143372" y="2610145"/>
            <a:chExt cx="357190" cy="461665"/>
          </a:xfrm>
        </p:grpSpPr>
        <p:sp>
          <p:nvSpPr>
            <p:cNvPr id="34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pic>
        <p:nvPicPr>
          <p:cNvPr id="2059" name="Picture 11" descr="\\ADMIN-TOSH\Users\Public\fotobato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580957" y="4365104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Skupina 36"/>
          <p:cNvGrpSpPr/>
          <p:nvPr/>
        </p:nvGrpSpPr>
        <p:grpSpPr>
          <a:xfrm>
            <a:off x="1695670" y="4647185"/>
            <a:ext cx="357190" cy="461665"/>
            <a:chOff x="4143372" y="2610145"/>
            <a:chExt cx="357190" cy="461665"/>
          </a:xfrm>
        </p:grpSpPr>
        <p:sp>
          <p:nvSpPr>
            <p:cNvPr id="38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sp>
        <p:nvSpPr>
          <p:cNvPr id="40" name="Obdélník 39"/>
          <p:cNvSpPr/>
          <p:nvPr/>
        </p:nvSpPr>
        <p:spPr>
          <a:xfrm>
            <a:off x="323528" y="4181018"/>
            <a:ext cx="3888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latin typeface="Arial" pitchFamily="34" charset="0"/>
                <a:cs typeface="Arial" pitchFamily="34" charset="0"/>
              </a:rPr>
              <a:t>Svobodné obrázky galerie Google</a:t>
            </a:r>
          </a:p>
          <a:p>
            <a:pPr algn="ctr"/>
            <a:r>
              <a:rPr lang="cs-CZ" sz="1000" dirty="0" smtClean="0">
                <a:latin typeface="Arial" pitchFamily="34" charset="0"/>
                <a:cs typeface="Arial" pitchFamily="34" charset="0"/>
              </a:rPr>
              <a:t>(povoleno pro opětovné použití s úpravami)</a:t>
            </a:r>
            <a:endParaRPr lang="cs-CZ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44642" y="3284984"/>
            <a:ext cx="8429684" cy="132343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Jaké znáš fotografické příslušenství?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Jaké zařízení zabraňuje pronikání slunečních paprsků do objektivu?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     Jaké zařízení se používá k osvětlení v interiérech?</a:t>
            </a:r>
          </a:p>
          <a:p>
            <a:pPr marL="457200" indent="-457200">
              <a:buAutoNum type="arabicPeriod" startAt="4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Jaké zařízení se používá k osvětlení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osob ve fotoateliérech?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643050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251520" y="26064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FOTOGRAFICKÉ PŘÍSLUŠENSTVÍ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1518</TotalTime>
  <Words>307</Words>
  <Application>Microsoft Office PowerPoint</Application>
  <PresentationFormat>Předvádění na obrazovce (4:3)</PresentationFormat>
  <Paragraphs>56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FOTOGRAFICKÉ PŘÍSLUŠENSTVÍ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200</cp:revision>
  <dcterms:created xsi:type="dcterms:W3CDTF">2013-01-16T20:09:48Z</dcterms:created>
  <dcterms:modified xsi:type="dcterms:W3CDTF">2015-07-16T20:24:45Z</dcterms:modified>
</cp:coreProperties>
</file>