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Digitální fotografování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III/2/VT/2/3/43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seznámí s digitálním fotoaparátem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Fotografie, polaroid,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Megapixel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5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8.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ADMIN-TOSH\Users\Public\Chipincamer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206" y="1268760"/>
            <a:ext cx="3242793" cy="217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58677" y="260648"/>
            <a:ext cx="5357813" cy="428625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DIGITÁLNÍ FOTOGRAFOVÁNÍ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91886" y="1700808"/>
            <a:ext cx="4500594" cy="461664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Digitální fotografie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je typ fotografie, která používá digitální technologii pro zhotovení digitálních obrazů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předmětů. Některá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další zařízení, jako například mobilní telefony, už také obsahují prvky digitální fotografie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Snímky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se v digitálním fotoaparátu ukládají na přenosná paměťová média:</a:t>
            </a:r>
          </a:p>
          <a:p>
            <a:r>
              <a:rPr lang="cs-CZ" sz="1400" dirty="0" err="1">
                <a:latin typeface="Arial" pitchFamily="34" charset="0"/>
                <a:cs typeface="Arial" pitchFamily="34" charset="0"/>
              </a:rPr>
              <a:t>CompactFlash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Memory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Stick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Microdrive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MultiMediaCard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MiniSD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microSD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Secure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Digital,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SmartMedia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nebo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xD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-Picture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Card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Princip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digitálního fotoaparátu vychází z konstrukce klasického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fotoaparátu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Světelná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energie, která přichází ze snímaného prostoru (scény), je v jednotlivých pixelech (obrazových bodech) převáděna na elektrický signál a uložena v podobě vázaného náboje. Náboj vzniká postupně během expozice čipu, kdy je otevřena uzávěrka fotoaparátu a světlo může dopadat na čip.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uzavření uzávěrky fotoaparátu jsou vygenerované náboje z čipu postupně odváděny speciálním zesilovačem pro každý jednotlivý pixel. 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3059832" y="1483655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" name="Obdélník 2"/>
          <p:cNvSpPr/>
          <p:nvPr/>
        </p:nvSpPr>
        <p:spPr>
          <a:xfrm>
            <a:off x="453205" y="3370875"/>
            <a:ext cx="324279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US" sz="1000" dirty="0">
                <a:latin typeface="Arial" pitchFamily="34" charset="0"/>
                <a:cs typeface="Arial" pitchFamily="34" charset="0"/>
              </a:rPr>
              <a:t>http://upload.wikimedia.org/wikipedia/commons/3/31/Chipincamera.jpg</a:t>
            </a:r>
            <a:endParaRPr lang="en-US" sz="1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8167" y="5317803"/>
            <a:ext cx="190770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>
                <a:latin typeface="Arial" pitchFamily="34" charset="0"/>
                <a:cs typeface="Arial" pitchFamily="34" charset="0"/>
              </a:rPr>
              <a:t>http://upload.wikimedia.org/wikipedia/commons/f/ff/Compactflash-512mb.png</a:t>
            </a:r>
          </a:p>
        </p:txBody>
      </p:sp>
      <p:pic>
        <p:nvPicPr>
          <p:cNvPr id="1027" name="Picture 3" descr="\\ADMIN-TOSH\Users\Public\Compactflash-512mb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205" y="4023576"/>
            <a:ext cx="1530350" cy="131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4174304" y="1772816"/>
            <a:ext cx="4500594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>
                <a:latin typeface="Arial" pitchFamily="34" charset="0"/>
                <a:cs typeface="Arial" pitchFamily="34" charset="0"/>
              </a:rPr>
              <a:t>Co je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Megapixel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? (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Mpix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) Je označení počtu citlivých buněk na obrazovém senzoru fotoaparátu. 1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Mpix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se rovná přibližně 1 milionu obrazových bodů. V dnešní době se setkáváme s až 24Mpix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fotoaparáty.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obrázku je zobrazeno 16 x 16 pixelů.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Kompakt nebo zrcadlovka? Digitální zrcadlovky a kompaktní fotoaparáty se vzájemně značně liší. A to nejen z pohledu jejich konstrukce a vybavení, ale i z hlediska použití. Digitální zrcadlovky přinášejí nové možnosti, ale je nutné počítat s odlišným stylem fotografování, resp. používáním.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Kompaktní fotoaparáty nabízejí určité výhody (oproti zrcadlovkám):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Menší rozměry a hmotnost.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Vyšší míra jednoduchosti použití.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Všechny kompakty umí zobrazovat "živý náhled" na displeji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271301" y="290775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DIGITÁLNÍ FOTOGRAFOVÁNÍ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9895" y="5477162"/>
            <a:ext cx="267042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>
                <a:latin typeface="Arial" pitchFamily="34" charset="0"/>
                <a:cs typeface="Arial" pitchFamily="34" charset="0"/>
              </a:rPr>
              <a:t>http://upload.wikimedia.org/wikipedia/commons/b/b3/Samsung_S85.jpg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37758" y="2839151"/>
            <a:ext cx="1518412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>
                <a:latin typeface="Arial" pitchFamily="34" charset="0"/>
                <a:cs typeface="Arial" pitchFamily="34" charset="0"/>
              </a:rPr>
              <a:t>http://upload.wikimedia.org/wikipedia/commons/6/6b/SMILE_FACE_16x16_PIXEL_EXAMPLE1.PNG</a:t>
            </a:r>
          </a:p>
        </p:txBody>
      </p:sp>
      <p:grpSp>
        <p:nvGrpSpPr>
          <p:cNvPr id="17" name="Skupina 16"/>
          <p:cNvGrpSpPr/>
          <p:nvPr/>
        </p:nvGrpSpPr>
        <p:grpSpPr>
          <a:xfrm>
            <a:off x="3851920" y="2564904"/>
            <a:ext cx="357190" cy="461665"/>
            <a:chOff x="4143372" y="2610145"/>
            <a:chExt cx="357190" cy="461665"/>
          </a:xfrm>
        </p:grpSpPr>
        <p:sp>
          <p:nvSpPr>
            <p:cNvPr id="1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851920" y="4119463"/>
            <a:ext cx="357190" cy="461665"/>
            <a:chOff x="4143372" y="2610145"/>
            <a:chExt cx="357190" cy="461665"/>
          </a:xfrm>
        </p:grpSpPr>
        <p:sp>
          <p:nvSpPr>
            <p:cNvPr id="2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050" name="Picture 2" descr="\\ADMIN-TOSH\Users\Public\798px-Samsung_S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694" y="3717859"/>
            <a:ext cx="24320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\\ADMIN-TOSH\Users\Public\SMILE_FACE_16x16_PIXEL_EXAMPLE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269" y="967080"/>
            <a:ext cx="186690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542402" y="1340768"/>
            <a:ext cx="357190" cy="461665"/>
            <a:chOff x="4143372" y="2610145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42402" y="3759423"/>
            <a:ext cx="357190" cy="461665"/>
            <a:chOff x="4143372" y="2610145"/>
            <a:chExt cx="357190" cy="461665"/>
          </a:xfrm>
        </p:grpSpPr>
        <p:sp>
          <p:nvSpPr>
            <p:cNvPr id="3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4642" y="2498120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Jak se jmenuje obrazový bod vytvořený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dig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fotoaparátem?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Čím se liší digitální fotoaparát od ostatních fotoaparátů?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     Vypiš alespoň tři typy paměťových médií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dig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f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otoaparátu.</a:t>
            </a:r>
          </a:p>
          <a:p>
            <a:pPr marL="457200" indent="-4572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jakých zařízeních se dají pořizovat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dig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fotografie?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51520" y="26064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DIGITÁLNÍ FOTOGRAFOVÁNÍ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1426</TotalTime>
  <Words>435</Words>
  <Application>Microsoft Office PowerPoint</Application>
  <PresentationFormat>Předvádění na obrazovce (4:3)</PresentationFormat>
  <Paragraphs>46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DIGITÁLNÍ FOTOGRAFOVÁNÍ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190</cp:revision>
  <dcterms:created xsi:type="dcterms:W3CDTF">2013-01-16T20:09:48Z</dcterms:created>
  <dcterms:modified xsi:type="dcterms:W3CDTF">2015-07-16T20:18:59Z</dcterms:modified>
</cp:coreProperties>
</file>