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služby – Mapy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III/2/VT/2/2/39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Mapa, Google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maps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14.10.2013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3" t="10779" r="9726" b="43873"/>
          <a:stretch/>
        </p:blipFill>
        <p:spPr bwMode="auto">
          <a:xfrm>
            <a:off x="227369" y="1412776"/>
            <a:ext cx="5184576" cy="21115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0" name="TextovéPole 29"/>
          <p:cNvSpPr txBox="1"/>
          <p:nvPr/>
        </p:nvSpPr>
        <p:spPr>
          <a:xfrm>
            <a:off x="6337622" y="4702364"/>
            <a:ext cx="2571900" cy="160043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Plánovaná trasa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naše naplánovaná trasa: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Most – Litoměřice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Autem ji zajedeme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za 43 minut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 ujedeme celkem 46 km.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MAPY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2357" y="1916832"/>
            <a:ext cx="3287164" cy="246221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Internetová služba Mapy.cz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Tuto službu spravuje portál seznam.cz a je zaměřena především na Českou republiku.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pohledu na mapu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této nabídce si můžeme zvolit, zda chceme vidět mapu základní, turistickou, leteckou nebo jinou.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možností práce s mapou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jsou nástroje k měření vzdáleností, plánování trasy a vyhledávání míst.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366938" y="292494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179512" y="3645024"/>
            <a:ext cx="4847529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část území České republiky portálem Mapy.cz. Aplikaci těchto map můžeme používat zdarma prostřednictvím internetových prohlížečů.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364088" y="378904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83568" y="2319263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499992" y="2276872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3" name="Picture 2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775" y="3206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0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2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120"/>
            <a:ext cx="5960732" cy="17882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grpSp>
        <p:nvGrpSpPr>
          <p:cNvPr id="35" name="Skupina 34"/>
          <p:cNvGrpSpPr/>
          <p:nvPr/>
        </p:nvGrpSpPr>
        <p:grpSpPr>
          <a:xfrm>
            <a:off x="2123728" y="5623434"/>
            <a:ext cx="360040" cy="461665"/>
            <a:chOff x="4140522" y="3610277"/>
            <a:chExt cx="360040" cy="461665"/>
          </a:xfrm>
        </p:grpSpPr>
        <p:sp>
          <p:nvSpPr>
            <p:cNvPr id="36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156176" y="4365104"/>
            <a:ext cx="360040" cy="461665"/>
            <a:chOff x="4140522" y="3610277"/>
            <a:chExt cx="360040" cy="461665"/>
          </a:xfrm>
        </p:grpSpPr>
        <p:sp>
          <p:nvSpPr>
            <p:cNvPr id="39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767"/>
          <a:stretch/>
        </p:blipFill>
        <p:spPr bwMode="auto">
          <a:xfrm>
            <a:off x="223248" y="1340768"/>
            <a:ext cx="4953088" cy="27792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08104" y="3412738"/>
            <a:ext cx="3381526" cy="203132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Satelitní pohled na naše město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Tento „ptačí“ pohled si můžeme několikrát přiblížit, až se nakonec dostaneme na úroveň ulic a prohlédnout město si město z vlastní perspektivy.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Významné komunikace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satelitním pohledu jsou zvýrazněny a barevně odlišeny pro snadnější orientaci na mapě.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MAPY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84546"/>
            <a:ext cx="3381526" cy="160043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Internetová služba Mapy Google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služba je celosvětová a velice rozsáhlá. K dispozici můžeme mít i fotografie z ulic měst (Street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View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 Po přihlášení do služeb Google, můžeme dokonce do těchto map vkládat vlastní fotografie.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5222922" y="3327375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426347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7544" y="152717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23248" y="4149080"/>
            <a:ext cx="4953088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výřez z mapy s naším městem.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3779912" y="270892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5508104" y="5589240"/>
            <a:ext cx="338152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Street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View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ulice s naší školou v Mostě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91" t="9382" r="691" b="3940"/>
          <a:stretch/>
        </p:blipFill>
        <p:spPr bwMode="auto">
          <a:xfrm>
            <a:off x="223248" y="4509120"/>
            <a:ext cx="4956889" cy="21328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4" name="Skupina 23"/>
          <p:cNvGrpSpPr/>
          <p:nvPr/>
        </p:nvGrpSpPr>
        <p:grpSpPr>
          <a:xfrm>
            <a:off x="1331640" y="5727739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258641" y="5532713"/>
            <a:ext cx="357190" cy="461665"/>
            <a:chOff x="4143372" y="2610145"/>
            <a:chExt cx="357190" cy="461665"/>
          </a:xfrm>
        </p:grpSpPr>
        <p:sp>
          <p:nvSpPr>
            <p:cNvPr id="31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MAPY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mohu použít internetové služby map?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Jaký je hlavní rozdíl mezi službou Mapy.cz a službou Mapy Google?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 se nazývá náhled na mapu shora?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Je používání těchto map na internetu zdarma?</a:t>
            </a:r>
          </a:p>
          <a:p>
            <a:pPr marL="342900" indent="-342900">
              <a:buAutoNum type="arabicPeriod" startAt="4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Musím internetové služby map instalovat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do počítače?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205155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2009</TotalTime>
  <Words>399</Words>
  <Application>Microsoft Office PowerPoint</Application>
  <PresentationFormat>Předvádění na obrazovce (4:3)</PresentationFormat>
  <Paragraphs>59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INTERNETOVÉ SLUŽBY – MAPY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276</cp:revision>
  <dcterms:created xsi:type="dcterms:W3CDTF">2013-01-16T20:09:48Z</dcterms:created>
  <dcterms:modified xsi:type="dcterms:W3CDTF">2015-07-16T20:12:37Z</dcterms:modified>
</cp:coreProperties>
</file>