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4" r:id="rId2"/>
    <p:sldId id="256" r:id="rId3"/>
    <p:sldId id="258" r:id="rId4"/>
    <p:sldId id="259" r:id="rId5"/>
    <p:sldId id="312" r:id="rId6"/>
    <p:sldId id="273" r:id="rId7"/>
    <p:sldId id="274" r:id="rId8"/>
    <p:sldId id="275" r:id="rId9"/>
    <p:sldId id="276" r:id="rId10"/>
    <p:sldId id="277" r:id="rId11"/>
    <p:sldId id="281" r:id="rId12"/>
    <p:sldId id="282" r:id="rId13"/>
    <p:sldId id="311" r:id="rId14"/>
    <p:sldId id="313" r:id="rId15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574099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VY_32_INOVACE_09_Přívlastek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77272"/>
            <a:ext cx="1756048" cy="651520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PŘÍVLASTEK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77652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Každý větný člen může být:</a:t>
            </a: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olý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ozvitý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malý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ěkolikanásobný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 a keř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(několikanásobné větné členy,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pokud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ejsou spojeny spojkami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a,i,nebo,ani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ddělujeme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84176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endParaRPr lang="cs-CZ" sz="3600" b="1" dirty="0" smtClean="0"/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Předložka není samostatným větným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členem, patří ke jménu, zájmenu: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olem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lesa,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městem,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domem.</a:t>
            </a:r>
          </a:p>
          <a:p>
            <a:endParaRPr lang="cs-CZ" sz="3600" b="1" dirty="0"/>
          </a:p>
        </p:txBody>
      </p:sp>
      <p:sp>
        <p:nvSpPr>
          <p:cNvPr id="8" name="Zahnutá šipka nahoru 7"/>
          <p:cNvSpPr/>
          <p:nvPr/>
        </p:nvSpPr>
        <p:spPr>
          <a:xfrm>
            <a:off x="3071802" y="4714884"/>
            <a:ext cx="928694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071538" y="4643446"/>
            <a:ext cx="1285884" cy="57150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5572132" y="4714884"/>
            <a:ext cx="1071570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66832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</a:t>
            </a:r>
            <a:endParaRPr lang="cs-CZ" sz="80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5203" y="4365104"/>
            <a:ext cx="3528392" cy="12961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SHODNÝ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71662" y="4349080"/>
            <a:ext cx="3528392" cy="12961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NESHODNÝ</a:t>
            </a:r>
            <a:endParaRPr lang="cs-CZ" sz="4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627784" y="2636912"/>
            <a:ext cx="1008112" cy="122413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627746" y="2650367"/>
            <a:ext cx="1008112" cy="122413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65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85728"/>
            <a:ext cx="906209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Závisí na: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 (3)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táme se: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jaký? který? čí?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ývá vyjádřen: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2, 3, 4 (PK shodný)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  1, infinitivem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(PK neshodný)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Dělení: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shodný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neshodný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Blíže určuje význam podstatného jména.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mladý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člověk (shodný v rodě, životnosti,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čísle a pádě)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člověk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 pralesa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(neshodný)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740138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PK s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Navštívili jsme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Slapskou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přehradu.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jakou přehradu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 Slapskou)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PK 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 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Sbíral jsem semena košaté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lípy.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jaké lípy?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– košaté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Semena koho ? Čeho?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semena lípy</a:t>
            </a:r>
          </a:p>
          <a:p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669606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</a:p>
          <a:p>
            <a:endParaRPr lang="cs-CZ" sz="2800" b="1" u="sng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Četli jsme Žáčkovy verše.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Pracoval v novém podniku.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Dítě si hrálo s barevným míčem.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Šli jsme plavat do městských lázní.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Viděla jsem festivalový film.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Jarní paprsky slunce zahřejí půdu.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Chlubí se plnými kapsami kuliček.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Brok je již starý pes.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Prokazoval znamenité služby.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Přehrál jsem již celou skladbu.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Mám novou skladbu pro housle.</a:t>
            </a:r>
          </a:p>
          <a:p>
            <a:pPr marL="514350" indent="-514350"/>
            <a:endParaRPr lang="cs-CZ" sz="2800" b="1" dirty="0" smtClean="0"/>
          </a:p>
          <a:p>
            <a:endParaRPr lang="cs-CZ" sz="28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01752"/>
            <a:ext cx="9038052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Četl jsem Žáčkovy verše.</a:t>
            </a:r>
          </a:p>
          <a:p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áčkovy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verše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Pracoval v novém podniku.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novém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podniku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Dítě si hrálo s barevným míčem.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barevným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míčem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Šli jsme plavat do městských lázní.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městských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lázní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Viděla jsem festivalový film.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festivalový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film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Jarní paprsky slunce zahřejí půdu.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jarní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paprsky,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slunce (PK n)-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paprsky koho? čeho? - slunce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753283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Chlubí se plnými kapsami kuliček.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plnými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kapsami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kapsami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koho?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? –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kuliček (PK 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Brok je již starý pes.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starý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pes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Prokazoval znamenité služby.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znamenité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služby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Přehrál jsem již celou skladbu.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celou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skladbu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Mám novou skladbu pro housle.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novou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skladbu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skladbu pro koho? co? –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pro housle (PK n)</a:t>
            </a:r>
            <a:endParaRPr lang="cs-CZ" sz="2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00571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ZÁKLADNÍ  I  ROZVÍJEJÍCÍ   VĚTNÉ  ČLENY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1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Každý tu pracuje radostně.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Statečnost je dobrá vlastnost.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Krajina s osamělými vrchy oslňovala oči bílým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jiskřivým  sněhem.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Větve stromů se blýskaly v slunečních paprscích.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Připadáš mi trochu smutný.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Cestovatel se vrátil z výpravy zdráv a spokojen.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zamrzlém rybníčku se proháněli bruslaři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s hokejkami.</a:t>
            </a:r>
          </a:p>
          <a:p>
            <a:pPr marL="514350" indent="-51435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Sluneční paprsky ve vysokých  horách mají léčivé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účinky.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73352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Květy byly vystřídány malými zelenými šípky.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podzim keř svítil zralými rudými šípky.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naší zemi je mnoho léčivých pramenů.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Lyžování na sněhových pláních je velmi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drahý sport.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63658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Několikanásobný větný člen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může být každý větný člen:</a:t>
            </a:r>
          </a:p>
          <a:p>
            <a:endParaRPr lang="cs-CZ" sz="36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i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827584" y="3501008"/>
            <a:ext cx="2520280" cy="26642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5220072" y="3645024"/>
            <a:ext cx="2520280" cy="26642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ROZVÍJEJÍCÍ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10800000" flipV="1">
            <a:off x="2699792" y="2708920"/>
            <a:ext cx="1080120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779912" y="2708920"/>
            <a:ext cx="1584176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25833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1277</TotalTime>
  <Words>568</Words>
  <Application>Microsoft Office PowerPoint</Application>
  <PresentationFormat>On-screen Show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Jmění</vt:lpstr>
      <vt:lpstr>PowerPoint Presentation</vt:lpstr>
      <vt:lpstr>PŘÍVLASTEK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Valued Acer Customer</cp:lastModifiedBy>
  <cp:revision>42</cp:revision>
  <dcterms:created xsi:type="dcterms:W3CDTF">2010-03-31T06:07:51Z</dcterms:created>
  <dcterms:modified xsi:type="dcterms:W3CDTF">2012-04-22T20:40:23Z</dcterms:modified>
</cp:coreProperties>
</file>