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6"/>
  </p:notesMasterIdLst>
  <p:sldIdLst>
    <p:sldId id="276" r:id="rId2"/>
    <p:sldId id="256" r:id="rId3"/>
    <p:sldId id="257" r:id="rId4"/>
    <p:sldId id="27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gif"/><Relationship Id="rId4" Type="http://schemas.openxmlformats.org/officeDocument/2006/relationships/hyperlink" Target="https://www.youtube.com/watch?v=lE_uz9AZ4Pw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</a:t>
            </a:r>
            <a:r>
              <a:rPr lang="cs-CZ" sz="120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Internetové služby –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Youtube</a:t>
            </a:r>
            <a:endParaRPr lang="cs-CZ" sz="1200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Číslo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III/2/VT/2/2/38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Software počítače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se seznámí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 užitečnými programy pro OS Windows. 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 Google, editor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videa,úložiště</a:t>
            </a:r>
            <a:endParaRPr lang="cs-CZ" sz="1200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Metodické pokyny: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PC, DTP, metodické pokyny jsou součástí materiálu.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Druh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screenshoty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 a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4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. – 6.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14.10.2013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8424" y="1340768"/>
            <a:ext cx="5000625" cy="3700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" name="TextovéPole 29"/>
          <p:cNvSpPr txBox="1"/>
          <p:nvPr/>
        </p:nvSpPr>
        <p:spPr>
          <a:xfrm>
            <a:off x="5649270" y="5715767"/>
            <a:ext cx="3260251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Za vícenásobná shlédnutí vlastních videí nám může Google i zaplatit.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7454632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INTERNETOVÉ SLUŽBY – YOUTUBE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22357" y="1628800"/>
            <a:ext cx="3287164" cy="3970318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Internetová služba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Youtube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slouží k publikaci vlastních videí, jejich úpravám a sdílení.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Tato služba se neinstaluje, je k dispozici zdarma a vkládat videa můžeme s přihlašovacími údaji Google.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Logo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Youtube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Všechna naše videa, která vytvoříme, musí autorita Google kontrolovat, aby nedocházelo k porušování autorských práv jiných umělců.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Okno videa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 okně videa je časový posuvník a jednoduché prvky pro ovládání.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Panel nástrojů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Obsahuje další funkce pro video. Vylepšení obrazu, zvuku, vkládání titulků a podobně.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5292080" y="2780928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251519" y="5301208"/>
            <a:ext cx="4847529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screenshotu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je zobrazeno naše školní  video z natáčení pohádky v anglickém jazyce. Uživatelé </a:t>
            </a:r>
            <a:r>
              <a:rPr lang="cs-CZ" sz="1400" dirty="0" err="1">
                <a:latin typeface="Arial" pitchFamily="34" charset="0"/>
                <a:cs typeface="Arial" pitchFamily="34" charset="0"/>
              </a:rPr>
              <a:t>Y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outube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si je mohou prohlédnout kliknutím na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tento odkaz: </a:t>
            </a:r>
            <a:r>
              <a:rPr lang="cs-CZ" sz="1400" dirty="0">
                <a:latin typeface="Arial" pitchFamily="34" charset="0"/>
                <a:cs typeface="Arial" pitchFamily="34" charset="0"/>
                <a:hlinkClick r:id="rId4"/>
              </a:rPr>
              <a:t>https://www.youtube.com/watch?v=lE_uz9AZ4Pw 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292080" y="3861048"/>
            <a:ext cx="360040" cy="461665"/>
            <a:chOff x="4140522" y="3610277"/>
            <a:chExt cx="360040" cy="461665"/>
          </a:xfrm>
        </p:grpSpPr>
        <p:sp>
          <p:nvSpPr>
            <p:cNvPr id="12" name="Elipsa 11"/>
            <p:cNvSpPr/>
            <p:nvPr/>
          </p:nvSpPr>
          <p:spPr>
            <a:xfrm>
              <a:off x="4143372" y="3643314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140522" y="3610277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755576" y="1196752"/>
            <a:ext cx="357190" cy="461665"/>
            <a:chOff x="4143372" y="2610145"/>
            <a:chExt cx="357190" cy="461665"/>
          </a:xfrm>
        </p:grpSpPr>
        <p:sp>
          <p:nvSpPr>
            <p:cNvPr id="23" name="Elipsa 22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2123728" y="4191471"/>
            <a:ext cx="357190" cy="461665"/>
            <a:chOff x="2143108" y="3500438"/>
            <a:chExt cx="357190" cy="461665"/>
          </a:xfrm>
        </p:grpSpPr>
        <p:sp>
          <p:nvSpPr>
            <p:cNvPr id="26" name="Elipsa 25"/>
            <p:cNvSpPr/>
            <p:nvPr/>
          </p:nvSpPr>
          <p:spPr>
            <a:xfrm>
              <a:off x="2143108" y="3533475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2143108" y="3500438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pic>
        <p:nvPicPr>
          <p:cNvPr id="3" name="Picture 2" descr="Domovská stránka YouTub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5575" y="-13652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omovská stránka YouTub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7975" y="1587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Domovská stránka YouTub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0375" y="16827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Domovská stránka YouTub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2775" y="32067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10" descr="data:image/png;base64,iVBORw0KGgoAAAANSUhEUgAAAGYAAABmCAMAAAAOARRQAAAAulBMVEX/////MzMAAAD/MDD/LCwjHyD/KSn/l5f/9/f//Pz/JSX/Ghr/Skr/2tr/SEj/UlL/Cwv/19f/bGwVDxH/ExP/p6f19fX/zc2Af3//7u6KiIhRTk/a2tocFxn/Pz//d3e2tLT/Wlr/s7P/ra3/oaH/PDz/YmJxbm//5+dlY2T/jIz/vLz/eHj/WFj/hITk5ORFQkPS0dH/x8eioaEzLzGWlZVNSkv/kpIwLCxgXV7FxMSrqan/aGg7NzhoBatZAAAEkUlEQVRoge2XeXeiPBSHEQJK2ASK1AUYARV3q7a2it//a80NW8Gijr7znjN/5HdOS8KSx+QuyWUYKioqKioqKioqKiqqf0+iKLbuCl4Sn0e0bD9ceItYVlVVbr/UqM3BI1fzPG8WzpXnKMoKYSwghDiixoVGripr2nI8NuLxOB5qsjQKo2comvBj7CoHIMZiNTs0Qyvw577XNh7ndF10C5KAVBlA3mJ2CC1/vrUttGo9ipnhRgOVVB6fy/sjNZ9RAjpIdv752/F47FQa9XK5BjKMOJMxLnNkeDBKm66qDWMCaoaB7y8X+ee9/Xn/Thqb8/l8HSPCZF5a3UJb6ZuCDq1upOaGc2VtHHuL1aFp+Z5WzIblnQ1c1yxvbq5PRgFMu9TXy5gm/Ay58A8wUQYKPVx8wPM8C7M4sTy7u46ZC1WMch1T+MJq5klFmL6avPmLYSZwWV/HWIDBc98PoN2FVW/iG5jEF4bgCx4uYnQAq/XKMB+O07/hAQch/f4ln0kWoeSSYb5jlrQSX4iFbT5Ap+84X8xxz5vvaR9UamTdWeZZ7QzDjVx3RGIS/icYlVNlNyUjVZYhylx5OURB8UN3pnN+2zm8+Qad9fvmvJ++kfF30ykY6zSdfsF94wKDgu12JeBwu7VUgWDGoRLZMbyFtFCPInvmwi/RkFVg3vYOf+qZTh9Ms56YDs+bn2CszivLwmL2WIetwWDIIxYm4QdJiGB0MpStcpycrpNojbjGSJgVmA4MPf1yzF6HEd9N3mHhb7MGjEls1jP5WoySY/QEk0o00PcykU+E1bd5YWyQc4LJbMARjj1w8V9VTLS8h5kvySwWWINpRQYZ3ReqmOMnoWwG4HVwBXvsie9VMcM7GNHFS5FkvrjLMKHUttOILmM6G7CHM0mdmwez9B1z8ihGRipgmtjoMi1PwMFPDAnN1J0zzPQpjFxgjHY7TDFoXMJAouHNwV/DMJGidGswkDb5PfP3MKl+LBoDWbp/G3PP02ow0eOY7kO2mQ3Hw+FwyT2MuRueFYyHESQ793/HIBzYtg+f4MMNzM+4+RNMKW6QpKe2wUEtxkxyzpn/xnw5CeZyI0gwUkMvZYEhYA4EIzaltp56Wj0myWmDd8hpJ4KB/AZ7a4LJt7UyRolJGstyWhCnOU0m8/A8aNuAkfQ6TKeXZejPAcFAm+VTTFCDSVXJ0F4pQ5MFkCrnTtYxP5LGoE+ytePsRLLdQW7YwC5BMHNcxQhz8rqt5PsNk2B1mUNaNoEtOVKVTylgjP7HJG2tJ6xpnk8Z0pmsdx/9M5MuNJGk6LpPsggJQ6sRQE9GK0W3h8DtLsjuqZL5iCGhcIi5qkFxwBmUziD5SUaSpKSJsCpgDkOPawhwE0mCKiUrCzdd9QWTcwHS6gC3JP8oB27cyM84uHl/4Kp86XLU++K4h0uploHvj3tBweHjtWHkobsVTgWCGuHD5Q1DzrRjDiyO08owqw0rSisf8ga8N4rnT9a5kW7rQWhZK6hhPUNTLzVekAdNywq3tq0/U3lWJCa6Uqn/l1qdioqKioqKioqKiorqSf0GxduOQQi3rQsAAAAASUVORK5CYII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12" descr="data:image/png;base64,iVBORw0KGgoAAAANSUhEUgAAAGYAAABmCAMAAAAOARRQAAAAulBMVEX/////MzMAAAD/MDD/LCwjHyD/KSn/l5f/9/f//Pz/JSX/Ghr/Skr/2tr/SEj/UlL/Cwv/19f/bGwVDxH/ExP/p6f19fX/zc2Af3//7u6KiIhRTk/a2tocFxn/Pz//d3e2tLT/Wlr/s7P/ra3/oaH/PDz/YmJxbm//5+dlY2T/jIz/vLz/eHj/WFj/hITk5ORFQkPS0dH/x8eioaEzLzGWlZVNSkv/kpIwLCxgXV7FxMSrqan/aGg7NzhoBatZAAAEkUlEQVRoge2XeXeiPBSHEQJK2ASK1AUYARV3q7a2it//a80NW8Gijr7znjN/5HdOS8KSx+QuyWUYKioqKioqKioqKiqqf0+iKLbuCl4Sn0e0bD9ceItYVlVVbr/UqM3BI1fzPG8WzpXnKMoKYSwghDiixoVGripr2nI8NuLxOB5qsjQKo2comvBj7CoHIMZiNTs0Qyvw577XNh7ndF10C5KAVBlA3mJ2CC1/vrUttGo9ipnhRgOVVB6fy/sjNZ9RAjpIdv752/F47FQa9XK5BjKMOJMxLnNkeDBKm66qDWMCaoaB7y8X+ee9/Xn/Thqb8/l8HSPCZF5a3UJb6ZuCDq1upOaGc2VtHHuL1aFp+Z5WzIblnQ1c1yxvbq5PRgFMu9TXy5gm/Ay58A8wUQYKPVx8wPM8C7M4sTy7u46ZC1WMch1T+MJq5klFmL6avPmLYSZwWV/HWIDBc98PoN2FVW/iG5jEF4bgCx4uYnQAq/XKMB+O07/hAQch/f4ln0kWoeSSYb5jlrQSX4iFbT5Ap+84X8xxz5vvaR9UamTdWeZZ7QzDjVx3RGIS/icYlVNlNyUjVZYhylx5OURB8UN3pnN+2zm8+Qad9fvmvJ++kfF30ykY6zSdfsF94wKDgu12JeBwu7VUgWDGoRLZMbyFtFCPInvmwi/RkFVg3vYOf+qZTh9Ms56YDs+bn2CszivLwmL2WIetwWDIIxYm4QdJiGB0MpStcpycrpNojbjGSJgVmA4MPf1yzF6HEd9N3mHhb7MGjEls1jP5WoySY/QEk0o00PcykU+E1bd5YWyQc4LJbMARjj1w8V9VTLS8h5kvySwWWINpRQYZ3ReqmOMnoWwG4HVwBXvsie9VMcM7GNHFS5FkvrjLMKHUttOILmM6G7CHM0mdmwez9B1z8ihGRipgmtjoMi1PwMFPDAnN1J0zzPQpjFxgjHY7TDFoXMJAouHNwV/DMJGidGswkDb5PfP3MKl+LBoDWbp/G3PP02ow0eOY7kO2mQ3Hw+FwyT2MuRueFYyHESQ793/HIBzYtg+f4MMNzM+4+RNMKW6QpKe2wUEtxkxyzpn/xnw5CeZyI0gwUkMvZYEhYA4EIzaltp56Wj0myWmDd8hpJ4KB/AZ7a4LJt7UyRolJGstyWhCnOU0m8/A8aNuAkfQ6TKeXZejPAcFAm+VTTFCDSVXJ0F4pQ5MFkCrnTtYxP5LGoE+ytePsRLLdQW7YwC5BMHNcxQhz8rqt5PsNk2B1mUNaNoEtOVKVTylgjP7HJG2tJ6xpnk8Z0pmsdx/9M5MuNJGk6LpPsggJQ6sRQE9GK0W3h8DtLsjuqZL5iCGhcIi5qkFxwBmUziD5SUaSpKSJsCpgDkOPawhwE0mCKiUrCzdd9QWTcwHS6gC3JP8oB27cyM84uHl/4Kp86XLU++K4h0uploHvj3tBweHjtWHkobsVTgWCGuHD5Q1DzrRjDiyO08owqw0rSisf8ga8N4rnT9a5kW7rQWhZK6hhPUNTLzVekAdNywq3tq0/U3lWJCa6Uqn/l1qdioqKioqKioqKiorqSf0GxduOQQi3rQsAAAAASUVORK5CYII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28" name="Skupina 27"/>
          <p:cNvGrpSpPr/>
          <p:nvPr/>
        </p:nvGrpSpPr>
        <p:grpSpPr>
          <a:xfrm>
            <a:off x="110354" y="4725144"/>
            <a:ext cx="357190" cy="461665"/>
            <a:chOff x="4143372" y="2610145"/>
            <a:chExt cx="357190" cy="461665"/>
          </a:xfrm>
        </p:grpSpPr>
        <p:sp>
          <p:nvSpPr>
            <p:cNvPr id="2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5292080" y="4509120"/>
            <a:ext cx="357190" cy="461665"/>
            <a:chOff x="4143372" y="2610145"/>
            <a:chExt cx="357190" cy="461665"/>
          </a:xfrm>
        </p:grpSpPr>
        <p:sp>
          <p:nvSpPr>
            <p:cNvPr id="33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0014" y="1275509"/>
            <a:ext cx="5000625" cy="3379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TextovéPole 26"/>
          <p:cNvSpPr txBox="1"/>
          <p:nvPr/>
        </p:nvSpPr>
        <p:spPr>
          <a:xfrm>
            <a:off x="5508104" y="2996952"/>
            <a:ext cx="3381526" cy="1600438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Panel nástrojů pro autory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Obsahuje běžnou správu videí, seznamy, analýzu sledovanosti a podobně.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Seznam videí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 této části obrazovky vidíme seznam našich vytvořených videí. </a:t>
            </a: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285720" y="285728"/>
            <a:ext cx="7742664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INTERNETOVÉ SLUŽBY – YOUTUBE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508104" y="1684546"/>
            <a:ext cx="3381526" cy="1169551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Studio pro autory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Yutube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 přihlášení uživatelským účtem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Youtube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(Google), můžeme naše vlastní videa spravovat, kontrolovat jejich sledovanost a nabízet k prohlédnutí.</a:t>
            </a:r>
          </a:p>
        </p:txBody>
      </p:sp>
      <p:grpSp>
        <p:nvGrpSpPr>
          <p:cNvPr id="42" name="Skupina 41"/>
          <p:cNvGrpSpPr/>
          <p:nvPr/>
        </p:nvGrpSpPr>
        <p:grpSpPr>
          <a:xfrm>
            <a:off x="5222922" y="2852936"/>
            <a:ext cx="357190" cy="461665"/>
            <a:chOff x="4143372" y="2610145"/>
            <a:chExt cx="357190" cy="461665"/>
          </a:xfrm>
        </p:grpSpPr>
        <p:sp>
          <p:nvSpPr>
            <p:cNvPr id="43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5220072" y="3717032"/>
            <a:ext cx="357190" cy="461665"/>
            <a:chOff x="4143372" y="2610145"/>
            <a:chExt cx="357190" cy="461665"/>
          </a:xfrm>
        </p:grpSpPr>
        <p:sp>
          <p:nvSpPr>
            <p:cNvPr id="4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1331640" y="1527175"/>
            <a:ext cx="357190" cy="461665"/>
            <a:chOff x="4143372" y="2610145"/>
            <a:chExt cx="357190" cy="461665"/>
          </a:xfrm>
        </p:grpSpPr>
        <p:sp>
          <p:nvSpPr>
            <p:cNvPr id="1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430115" y="5210036"/>
            <a:ext cx="4213893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Nejdůležitější vlastností služby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Youtube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není ukládání videí, ale jejich sdílení pro veřejnost. </a:t>
            </a:r>
          </a:p>
        </p:txBody>
      </p:sp>
      <p:grpSp>
        <p:nvGrpSpPr>
          <p:cNvPr id="45" name="Skupina 44"/>
          <p:cNvGrpSpPr/>
          <p:nvPr/>
        </p:nvGrpSpPr>
        <p:grpSpPr>
          <a:xfrm>
            <a:off x="4286818" y="2348880"/>
            <a:ext cx="357190" cy="461665"/>
            <a:chOff x="4143372" y="2610145"/>
            <a:chExt cx="357190" cy="461665"/>
          </a:xfrm>
        </p:grpSpPr>
        <p:sp>
          <p:nvSpPr>
            <p:cNvPr id="46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sp>
        <p:nvSpPr>
          <p:cNvPr id="29" name="TextovéPole 28"/>
          <p:cNvSpPr txBox="1"/>
          <p:nvPr/>
        </p:nvSpPr>
        <p:spPr>
          <a:xfrm>
            <a:off x="288570" y="5949280"/>
            <a:ext cx="8603910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Nezapomínejme na duševní vlastnictví, a vystavujme pouze vlastní videa, popřípadě cizí videa jen se souhlasem autora.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5076056" y="4765506"/>
            <a:ext cx="3813574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Pokud jsme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ke službě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přihlášeni uživatelským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účtem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Youtube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(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Google), můžeme dokonce nabízet svým blízkým přímý přenos prostřednictvím webové kamery.  </a:t>
            </a:r>
          </a:p>
        </p:txBody>
      </p: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7742664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INTERNETOVÉ SLUŽBY – YOUTUBE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3041665"/>
            <a:ext cx="8429684" cy="1323439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K čemu slouží aplikace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Youtube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Mohu svá videa zpřístupnit jiným uživatelům?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Mohu nahrát na portál Youtube.com film, který vysílala televize?</a:t>
            </a: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Kolik stojí aplikace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Youtube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58" y="2051556"/>
            <a:ext cx="1697901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Palmexman\AppData\Local\Microsoft\Windows\Temporary Internet Files\Content.IE5\MP72EBGR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1196752"/>
            <a:ext cx="1857388" cy="1857388"/>
          </a:xfrm>
          <a:prstGeom prst="rect">
            <a:avLst/>
          </a:prstGeom>
          <a:noFill/>
        </p:spPr>
      </p:pic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1936</TotalTime>
  <Words>402</Words>
  <Application>Microsoft Office PowerPoint</Application>
  <PresentationFormat>Předvádění na obrazovce (4:3)</PresentationFormat>
  <Paragraphs>53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Vlnění</vt:lpstr>
      <vt:lpstr>Snímek 1</vt:lpstr>
      <vt:lpstr>INTERNETOVÉ SLUŽBY – YOUTUBE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270</cp:revision>
  <dcterms:created xsi:type="dcterms:W3CDTF">2013-01-16T20:09:48Z</dcterms:created>
  <dcterms:modified xsi:type="dcterms:W3CDTF">2015-07-16T20:11:21Z</dcterms:modified>
</cp:coreProperties>
</file>