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6"/>
  </p:notesMasterIdLst>
  <p:sldIdLst>
    <p:sldId id="276" r:id="rId2"/>
    <p:sldId id="256" r:id="rId3"/>
    <p:sldId id="257" r:id="rId4"/>
    <p:sldId id="27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Internetové služby –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Picasa</a:t>
            </a:r>
            <a:endParaRPr lang="cs-CZ" sz="1200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Číslo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III/2/VT/2/2/37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Software počítače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se seznámí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 užitečnými programy pro OS Windows. 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 Google, grafický editor, úložiště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PC, DTP, metodické pokyny jsou součástí materiálu.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Druh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screenshoty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 a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4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. – 6.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14.10.2013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05269"/>
            <a:ext cx="5000625" cy="307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" name="TextovéPole 29"/>
          <p:cNvSpPr txBox="1"/>
          <p:nvPr/>
        </p:nvSpPr>
        <p:spPr>
          <a:xfrm>
            <a:off x="4427984" y="5355793"/>
            <a:ext cx="4511300" cy="1169551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 těchto složkách si můžeme vybírat jednotlivé fotografie a vytvářet webová alba, které pak můžeme sdílet s přáteli.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Před zveřejněním webových alb se zamysleme, jestli neohrožujeme soukromí osob 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na našich snímcích.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7454632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INTERNETOVÉ SLUŽBY – PICASA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52120" y="1628800"/>
            <a:ext cx="3287164" cy="353943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Internetová služba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Picasa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slouží k vytváření vlastních fotogalerií, úpravám jednotlivých snímků a jejich sdílení.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Tato služba je aplikací ke stažení a nainstalování do počítače zdarma .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Logo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Picasa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Do služby </a:t>
            </a:r>
            <a:r>
              <a:rPr lang="cs-CZ" sz="1400" dirty="0" err="1">
                <a:latin typeface="Arial" pitchFamily="34" charset="0"/>
                <a:cs typeface="Arial" pitchFamily="34" charset="0"/>
              </a:rPr>
              <a:t>P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icasa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se můžeme přihlásit stejně jako ke všem dalším službám Google.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Seznam složek s fotografiemi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Program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Picasa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prohledá náš počítač a zorganizuje fotografie do složek.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Tyto složky si můžeme řadit podle data fotografování nebo třeba podle žánru.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5366938" y="2996952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251520" y="5373216"/>
            <a:ext cx="3947529" cy="1169551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screenshotu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je zobrazena hlavní nabídka aplikace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Picasa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 Pokud program nalezne portrét osoby, pokusí se ji identifikovat.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Službou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Picasa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můžeme zdarma sdílet až 1GB (gigabajt) snímků nebo videí.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5364088" y="3861048"/>
            <a:ext cx="360040" cy="461665"/>
            <a:chOff x="4140522" y="3610277"/>
            <a:chExt cx="360040" cy="461665"/>
          </a:xfrm>
        </p:grpSpPr>
        <p:sp>
          <p:nvSpPr>
            <p:cNvPr id="12" name="Elipsa 11"/>
            <p:cNvSpPr/>
            <p:nvPr/>
          </p:nvSpPr>
          <p:spPr>
            <a:xfrm>
              <a:off x="4143372" y="3643314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140522" y="3610277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470394" y="1196752"/>
            <a:ext cx="357190" cy="461665"/>
            <a:chOff x="4143372" y="2610145"/>
            <a:chExt cx="357190" cy="461665"/>
          </a:xfrm>
        </p:grpSpPr>
        <p:sp>
          <p:nvSpPr>
            <p:cNvPr id="23" name="Elipsa 22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827584" y="3212976"/>
            <a:ext cx="357190" cy="461665"/>
            <a:chOff x="2143108" y="3500438"/>
            <a:chExt cx="357190" cy="461665"/>
          </a:xfrm>
        </p:grpSpPr>
        <p:sp>
          <p:nvSpPr>
            <p:cNvPr id="26" name="Elipsa 25"/>
            <p:cNvSpPr/>
            <p:nvPr/>
          </p:nvSpPr>
          <p:spPr>
            <a:xfrm>
              <a:off x="2143108" y="3533475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2143108" y="3500438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pic>
        <p:nvPicPr>
          <p:cNvPr id="1026" name="Picture 2" descr="Picas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0217" y="1196752"/>
            <a:ext cx="1720230" cy="608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447" y="1490211"/>
            <a:ext cx="5000625" cy="334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TextovéPole 26"/>
          <p:cNvSpPr txBox="1"/>
          <p:nvPr/>
        </p:nvSpPr>
        <p:spPr>
          <a:xfrm>
            <a:off x="5508104" y="3559075"/>
            <a:ext cx="3381526" cy="2462213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Výběr efektů fotografie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Pokud máme pocit, že jsou naše fotografie příliš obyčejné, zkusíme využít jeden z nabídky efektů. 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Náhled fotografie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 kliknutí na efekt nebo jiné úpravy fotografie uvidíme náhled, který později můžeme nebo nemusíme uložit.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Popisek fotografie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Do popisku fotografie může patřit: Název snímku, autor snímku nebo obojí.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285720" y="285728"/>
            <a:ext cx="7742664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INTERNETOVÉ SLUŽBY – PICASA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508104" y="1684546"/>
            <a:ext cx="3381526" cy="181588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Internetovou službu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Picasa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můžeme použít také </a:t>
            </a:r>
            <a:r>
              <a:rPr lang="cs-CZ" sz="1400" b="1" dirty="0">
                <a:latin typeface="Arial" pitchFamily="34" charset="0"/>
                <a:cs typeface="Arial" pitchFamily="34" charset="0"/>
              </a:rPr>
              <a:t>jako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jednoduchý grafický editor.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Aplikace obsahuje desítky možností oprav fotografií a velké množství grafických efektů. Do fotografií také můžeme zadat informaci o místu vzniku snímků.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5220072" y="3471391"/>
            <a:ext cx="357190" cy="461665"/>
            <a:chOff x="4143372" y="2610145"/>
            <a:chExt cx="357190" cy="461665"/>
          </a:xfrm>
        </p:grpSpPr>
        <p:sp>
          <p:nvSpPr>
            <p:cNvPr id="43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5220072" y="4335487"/>
            <a:ext cx="357190" cy="461665"/>
            <a:chOff x="4143372" y="2610145"/>
            <a:chExt cx="357190" cy="461665"/>
          </a:xfrm>
        </p:grpSpPr>
        <p:sp>
          <p:nvSpPr>
            <p:cNvPr id="4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611560" y="3543399"/>
            <a:ext cx="357190" cy="461665"/>
            <a:chOff x="4143372" y="2610145"/>
            <a:chExt cx="357190" cy="461665"/>
          </a:xfrm>
        </p:grpSpPr>
        <p:sp>
          <p:nvSpPr>
            <p:cNvPr id="1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64599" y="5067181"/>
            <a:ext cx="4711457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Pokud jsme spokojeni s výsledkem po barevných úpravách nebo efektech fotografií, můžeme naše snímky ukládat do nových webových alb, které pak publikujeme. Publikací alb myslíme jejich sdílení na internetu.</a:t>
            </a:r>
          </a:p>
        </p:txBody>
      </p:sp>
      <p:grpSp>
        <p:nvGrpSpPr>
          <p:cNvPr id="21" name="Skupina 20"/>
          <p:cNvGrpSpPr/>
          <p:nvPr/>
        </p:nvGrpSpPr>
        <p:grpSpPr>
          <a:xfrm>
            <a:off x="3635896" y="4623519"/>
            <a:ext cx="357190" cy="461665"/>
            <a:chOff x="4143372" y="2610145"/>
            <a:chExt cx="357190" cy="461665"/>
          </a:xfrm>
        </p:grpSpPr>
        <p:sp>
          <p:nvSpPr>
            <p:cNvPr id="22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5220072" y="5157192"/>
            <a:ext cx="357190" cy="461665"/>
            <a:chOff x="4143372" y="2610145"/>
            <a:chExt cx="357190" cy="461665"/>
          </a:xfrm>
        </p:grpSpPr>
        <p:sp>
          <p:nvSpPr>
            <p:cNvPr id="25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1694530" y="2348880"/>
            <a:ext cx="357190" cy="461665"/>
            <a:chOff x="4143372" y="2610145"/>
            <a:chExt cx="357190" cy="461665"/>
          </a:xfrm>
        </p:grpSpPr>
        <p:sp>
          <p:nvSpPr>
            <p:cNvPr id="46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sp>
        <p:nvSpPr>
          <p:cNvPr id="29" name="TextovéPole 28"/>
          <p:cNvSpPr txBox="1"/>
          <p:nvPr/>
        </p:nvSpPr>
        <p:spPr>
          <a:xfrm>
            <a:off x="285720" y="6165304"/>
            <a:ext cx="8603910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Nezapomínejme na duševní vlastnictví, a vystavujme pouze vlastní fotografie, popřípadě cizí fotografie jen se souhlasem autora.</a:t>
            </a:r>
          </a:p>
        </p:txBody>
      </p: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7742664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INTERNETOVÉ SLUŽBY – PICASA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3041665"/>
            <a:ext cx="8429684" cy="1323439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K čemu slouží aplikace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Picasa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Mohu své fotografie sdílet s jinou osobou?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Mohu se dostat službou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Picasa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k soukromým snímkům cizích osob?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Kolik stojí aplikace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Picasa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2051556"/>
            <a:ext cx="1697901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1196752"/>
            <a:ext cx="1857388" cy="1857388"/>
          </a:xfrm>
          <a:prstGeom prst="rect">
            <a:avLst/>
          </a:prstGeom>
          <a:noFill/>
        </p:spPr>
      </p:pic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1888</TotalTime>
  <Words>454</Words>
  <Application>Microsoft Office PowerPoint</Application>
  <PresentationFormat>Předvádění na obrazovce (4:3)</PresentationFormat>
  <Paragraphs>56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Vlnění</vt:lpstr>
      <vt:lpstr>Snímek 1</vt:lpstr>
      <vt:lpstr>INTERNETOVÉ SLUŽBY – PICASA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263</cp:revision>
  <dcterms:created xsi:type="dcterms:W3CDTF">2013-01-16T20:09:48Z</dcterms:created>
  <dcterms:modified xsi:type="dcterms:W3CDTF">2015-07-16T20:09:48Z</dcterms:modified>
</cp:coreProperties>
</file>