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Internetové služby – Disk Google 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III/2/VT/2/2/36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užitečnými programy pro OS Windows.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Windows, Google, úložiště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467" t="37376" r="46919" b="11867"/>
          <a:stretch/>
        </p:blipFill>
        <p:spPr bwMode="auto">
          <a:xfrm>
            <a:off x="179512" y="2060848"/>
            <a:ext cx="4104456" cy="34391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4644009" y="5714092"/>
            <a:ext cx="4248472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Kromě služby Disk Google můžeme využívat další služby on-line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úložišť.Např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Microsoft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OneDrive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7454632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SLUŽBY – DISK GOOGLE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22150" y="1628800"/>
            <a:ext cx="4317134" cy="310854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Jedním z nejvýznamnějších datovým on-line úložištěm je Disk Google.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Všem zaregistrovaným uživatelům nabízí 15 GB (gigabajtů)  pro soubory zdarma.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Logo Disk Google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Pod ikonou tohoto loga je v našem počítači složka se soubory, která je přístupná z jakéhokoli počítače připojeného k internetu. Aplikace vyžaduje naše přihlášení.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Druhy souborů pro Disk Google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Textové soubory, dokumenty Word/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Writer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sešity Excel/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Calc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archivy, prezentace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Powerpoint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Impress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zvukové soubory, videa, fotografie a další.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3851920" y="3284984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336439" y="5714092"/>
            <a:ext cx="3947529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screenshotu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zobrazena nabídka typů souborů pro online úložiště disku Google.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3851920" y="3933056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70394" y="1196752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827584" y="3212976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4622150" y="5066020"/>
            <a:ext cx="4270331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Většinu aplikací můžeme  rovnou z disku Google spustit.  </a:t>
            </a:r>
          </a:p>
        </p:txBody>
      </p:sp>
      <p:pic>
        <p:nvPicPr>
          <p:cNvPr id="1028" name="Picture 4" descr="Logo Disku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801" y="1283568"/>
            <a:ext cx="852488" cy="733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177" y="3717032"/>
            <a:ext cx="4475261" cy="606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Napalmex\AppData\Local\Microsoft\Windows\Temporary Internet Files\Content.IE5\WAH0FDZQ\MC9003433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8417" y="1412776"/>
            <a:ext cx="1796796" cy="1738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936" y="4314924"/>
            <a:ext cx="5000625" cy="113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5508104" y="3501008"/>
            <a:ext cx="3381526" cy="267765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Spolupráce na projektech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Díky souborům na disku Google můžeme vzdáleně spolupracovat s dalšími uživateli.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Přidání dalšího uživatele ke sdílení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 našim souborům povolujeme přístup k prohlížení svým blízkým.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Další aplikace Google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Pokud jsme uživateli disku Google, znamená, že jsme registrovaní uživatelé systémů a aplikací Google a můžeme je tedy hned používat.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SLUŽBY – DISK GOOGLE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08104" y="1628800"/>
            <a:ext cx="3381526" cy="138499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Disk Google můžeme využít pro sdílení našich souborů.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Naši přátelé, si mohou všechny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vybrané soubory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prohlédnout, stáhnout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nebo na nich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spolupracovat a nemusíme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posílat e-maily s 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velkými přílohami.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5220072" y="3429000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220072" y="4263479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902442" y="1556792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85720" y="5499229"/>
            <a:ext cx="4862344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Aplikace Google Drive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Work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placená služba datového úložiště. Můžeme ukládat až 1000GB (gigabajtů) dat.</a:t>
            </a:r>
          </a:p>
        </p:txBody>
      </p:sp>
      <p:grpSp>
        <p:nvGrpSpPr>
          <p:cNvPr id="21" name="Skupina 20"/>
          <p:cNvGrpSpPr/>
          <p:nvPr/>
        </p:nvGrpSpPr>
        <p:grpSpPr>
          <a:xfrm>
            <a:off x="2486618" y="4263479"/>
            <a:ext cx="357190" cy="461665"/>
            <a:chOff x="4143372" y="2610145"/>
            <a:chExt cx="357190" cy="461665"/>
          </a:xfrm>
        </p:grpSpPr>
        <p:sp>
          <p:nvSpPr>
            <p:cNvPr id="22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5220072" y="5415607"/>
            <a:ext cx="357190" cy="461665"/>
            <a:chOff x="4143372" y="2610145"/>
            <a:chExt cx="357190" cy="461665"/>
          </a:xfrm>
        </p:grpSpPr>
        <p:sp>
          <p:nvSpPr>
            <p:cNvPr id="25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18797"/>
            <a:ext cx="1388916" cy="1438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5" name="Skupina 44"/>
          <p:cNvGrpSpPr/>
          <p:nvPr/>
        </p:nvGrpSpPr>
        <p:grpSpPr>
          <a:xfrm>
            <a:off x="3350714" y="1959223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SLUŽBY – DISK GOOGLE 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041665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K čemu je pro nás vlastně dobrá on-line datová úložiště?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Mohu své soubory sdílet s jinou osobou?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Mohu se dostat na disku Google k souborům cizích osob?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Jaké aplikace získám registrací na webu Google?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205155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196752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1834</TotalTime>
  <Words>403</Words>
  <Application>Microsoft Office PowerPoint</Application>
  <PresentationFormat>Předvádění na obrazovce (4:3)</PresentationFormat>
  <Paragraphs>53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INTERNETOVÉ SLUŽBY – DISK GOOGLE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257</cp:revision>
  <dcterms:created xsi:type="dcterms:W3CDTF">2013-01-16T20:09:48Z</dcterms:created>
  <dcterms:modified xsi:type="dcterms:W3CDTF">2015-07-16T20:07:57Z</dcterms:modified>
</cp:coreProperties>
</file>