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Programy pro zabezpečení počítače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III/2/VT/2/2/34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Windows, OS, antiviry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98971"/>
            <a:ext cx="4693598" cy="3321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251520" y="5138608"/>
            <a:ext cx="476845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Každý antivir se pravidelně automaticky aktualizuje aby byl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pohotovosti před možností nákazy novými viry. K tomu je samozřejmě nutné připojení k internetu.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ZABEZPEČENÍ POČÍTAČE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2060848"/>
            <a:ext cx="3540617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Antivirový program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Avast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Dokáže ochránit počítač před zavirováním pomocí štítů. Tyto štíty počítač chrání před viry z internetu a elektronické pošty, před viry na výměnných médiích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flashdisk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CD. DVD apod.)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Nástrojová lišta programu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Obsahuje nejběžnější operace a nástroje pro kontrolu počítače.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Aktuální stav antiviru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Obsahuje běžné hlášení o stavu a chodu antiviru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Rychlý test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Tlačítko pro spuštění rychlého testu a kontroly nejběžnějších (systémových) souborů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3429000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6361583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Avast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free Antivirus. Je ke stažení a použití zdarma.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5076056" y="4725144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076056" y="4077072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9552" y="1124744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262482" y="2420888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910554" y="3140968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oidnes.cz/12/052/cl6/DVR431ec5_m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380" y="1804085"/>
            <a:ext cx="5221991" cy="348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652120" y="3991123"/>
            <a:ext cx="3237510" cy="246221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Pás nabídek programu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těchto nabídek si můžeme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Tento antivir přizpůsobit.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Stav probíhající kontroly počítače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Kontrola počítače závisí na množství souborů počítače a na důkladnosti zvoleného druhu testu.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Aktuálně prověřovaný soubor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systém nalezne infikovaný soubor, umístí jej do tzv. Karantény, kde nemůže škodit systému.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ZABEZPEČENÍ POČÍTAČE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230141"/>
            <a:ext cx="3237510" cy="160043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Antivirový program Microsoft </a:t>
            </a:r>
            <a:r>
              <a:rPr lang="cs-CZ" sz="1400" b="1" dirty="0" err="1">
                <a:latin typeface="Arial" pitchFamily="34" charset="0"/>
                <a:cs typeface="Arial" pitchFamily="34" charset="0"/>
              </a:rPr>
              <a:t>Security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Essentials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Dokáže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ochránit počítač před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zavirováním. Počítač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chrání před viry z internetu a elektronické pošty, před viry na výměnných médiích (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flashdisk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CD. DVD apod.)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366938" y="3899167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366938" y="454723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702642" y="188721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1766538" y="2996952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85720" y="5499229"/>
            <a:ext cx="520965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Antivirový program by rozhodně neměl chybět v žádném počítači. Výrobci počítačů jej ve většině případů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předinstalovávají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na disk ve zkušební verzi. Můžeme se rozhodnout, zda licenci antiviru koupit nebo si nainstalovat jiný. 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3350714" y="4005064"/>
            <a:ext cx="357190" cy="461665"/>
            <a:chOff x="4143372" y="2610145"/>
            <a:chExt cx="357190" cy="461665"/>
          </a:xfrm>
        </p:grpSpPr>
        <p:sp>
          <p:nvSpPr>
            <p:cNvPr id="2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366938" y="5373796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ZABEZPEČENÍ POČÍTAČE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Proč je důležité mít nainstalován na počítači antivirový program?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Jaké znáš antivirové programy?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antivirový program používáme v počítačové učebně?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Může e-mailová zpráva obsahovat virus?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1692</TotalTime>
  <Words>404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PROGRAMY PRO ZABEZPEČENÍ POČÍTAČE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239</cp:revision>
  <dcterms:created xsi:type="dcterms:W3CDTF">2013-01-16T20:09:48Z</dcterms:created>
  <dcterms:modified xsi:type="dcterms:W3CDTF">2015-07-16T20:05:09Z</dcterms:modified>
</cp:coreProperties>
</file>