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57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Programy pro multimédia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Číslo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III/2/VT/2/2/33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Software počítače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seznámí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 užitečnými programy pro OS Windows.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Windows, OS, Windows Media </a:t>
            </a:r>
            <a:r>
              <a:rPr lang="cs-CZ" sz="1200" b="1" dirty="0" err="1">
                <a:latin typeface="Calibri" pitchFamily="34" charset="0"/>
                <a:cs typeface="Calibri" pitchFamily="34" charset="0"/>
              </a:rPr>
              <a:t>P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layer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rohlížeč fotografií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PC, DTP, metodické pokyny jsou součástí materiálu.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Druh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screenshoty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 a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4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ovéPole 29"/>
          <p:cNvSpPr txBox="1"/>
          <p:nvPr/>
        </p:nvSpPr>
        <p:spPr>
          <a:xfrm>
            <a:off x="251520" y="5077059"/>
            <a:ext cx="4936010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Dalším oblíbeným přehrávačem multimediálních souborů je program VLC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Player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který umí přehrávat většinu videosouborů i s titulky, umí zobrazovat pro 3D brýle a je ke stažení zcela zdarma.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84420"/>
            <a:ext cx="4945330" cy="3284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5357850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PROGRAMY PRO MULTIMÉDIA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8666" y="2060848"/>
            <a:ext cx="3540617" cy="3970318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Windows Media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Player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okáže přehrávat velké množství druhů videosouborů a zvukových souborů. Mimo jiné umí i tyto soubory archivovat (vypálit) na disky CD nebo DVD. Jeho nadstavbou je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Windows Media Center,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který dokáže například přehrávat televizní vysílání a ukládat ho na disk pro pozdější shlédnutí. 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Seznamy skladeb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Knihovny - složky v počítači s multimediálním obsahem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Vybraný soubor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Multimediální soubor, připravený k přehrávání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Seznam skladeb (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playlist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Zde si můžeme sestavit plán přehrávání multimediálních souborů </a:t>
            </a:r>
          </a:p>
        </p:txBody>
      </p:sp>
      <p:grpSp>
        <p:nvGrpSpPr>
          <p:cNvPr id="24" name="Skupina 23"/>
          <p:cNvGrpSpPr/>
          <p:nvPr/>
        </p:nvGrpSpPr>
        <p:grpSpPr>
          <a:xfrm>
            <a:off x="5150914" y="3861048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264431" y="6361583"/>
            <a:ext cx="8715436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Multimédia pro počítače jsou soubory, které obsahují video, zvuk nebo obrázky (fotografie).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5150914" y="5127575"/>
            <a:ext cx="357190" cy="461665"/>
            <a:chOff x="4143372" y="4396095"/>
            <a:chExt cx="357190" cy="461665"/>
          </a:xfrm>
        </p:grpSpPr>
        <p:sp>
          <p:nvSpPr>
            <p:cNvPr id="13" name="Elipsa 12"/>
            <p:cNvSpPr/>
            <p:nvPr/>
          </p:nvSpPr>
          <p:spPr>
            <a:xfrm>
              <a:off x="4143372" y="442913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4143372" y="439609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5148064" y="4509120"/>
            <a:ext cx="360040" cy="461665"/>
            <a:chOff x="4140522" y="3610277"/>
            <a:chExt cx="360040" cy="461665"/>
          </a:xfrm>
        </p:grpSpPr>
        <p:sp>
          <p:nvSpPr>
            <p:cNvPr id="12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326378" y="3107785"/>
            <a:ext cx="357190" cy="461665"/>
            <a:chOff x="4143372" y="2610145"/>
            <a:chExt cx="357190" cy="461665"/>
          </a:xfrm>
        </p:grpSpPr>
        <p:sp>
          <p:nvSpPr>
            <p:cNvPr id="23" name="Elipsa 22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1406498" y="2747745"/>
            <a:ext cx="357190" cy="461665"/>
            <a:chOff x="2143108" y="3500438"/>
            <a:chExt cx="357190" cy="461665"/>
          </a:xfrm>
        </p:grpSpPr>
        <p:sp>
          <p:nvSpPr>
            <p:cNvPr id="26" name="Elipsa 25"/>
            <p:cNvSpPr/>
            <p:nvPr/>
          </p:nvSpPr>
          <p:spPr>
            <a:xfrm>
              <a:off x="2143108" y="3533475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43108" y="3500438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4070794" y="2047404"/>
            <a:ext cx="357190" cy="461665"/>
            <a:chOff x="928662" y="3000372"/>
            <a:chExt cx="357190" cy="461665"/>
          </a:xfrm>
        </p:grpSpPr>
        <p:sp>
          <p:nvSpPr>
            <p:cNvPr id="28" name="Elipsa 27"/>
            <p:cNvSpPr/>
            <p:nvPr/>
          </p:nvSpPr>
          <p:spPr>
            <a:xfrm>
              <a:off x="928662" y="3033409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928662" y="3000372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ovéPole 26"/>
          <p:cNvSpPr txBox="1"/>
          <p:nvPr/>
        </p:nvSpPr>
        <p:spPr>
          <a:xfrm>
            <a:off x="5436096" y="3558495"/>
            <a:ext cx="3453534" cy="224676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Pás nabídek programu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Pomocí těchto nabídek můžeme 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 fotografiemi dále pracovat. 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Zobrazovaný obrázek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 tímto obrázkem můžeme dále pracovat pomocí nabídek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Panel základních operací s obrázkem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Základní funkce pro zobrazený obrázek jsou: zvětšení/zmenšení, spuštění prezentace, otočení a smazání.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9502" y="1551940"/>
            <a:ext cx="5001283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PROGRAMY PRO MULTIMÉDIA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436096" y="1797513"/>
            <a:ext cx="3453534" cy="138499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Program Prohlížeč fotografií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Dokáže zobrazovat většinu grafických souborů. Pomocí něj si můžeme libovolné obrázky vytisknout, posílat elektronickou poštou nebo je archivovat na discích CD a DVD. </a:t>
            </a:r>
          </a:p>
        </p:txBody>
      </p:sp>
      <p:grpSp>
        <p:nvGrpSpPr>
          <p:cNvPr id="42" name="Skupina 41"/>
          <p:cNvGrpSpPr/>
          <p:nvPr/>
        </p:nvGrpSpPr>
        <p:grpSpPr>
          <a:xfrm>
            <a:off x="5148064" y="3466539"/>
            <a:ext cx="357190" cy="461665"/>
            <a:chOff x="4143372" y="2610145"/>
            <a:chExt cx="357190" cy="461665"/>
          </a:xfrm>
        </p:grpSpPr>
        <p:sp>
          <p:nvSpPr>
            <p:cNvPr id="43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5148064" y="4114611"/>
            <a:ext cx="357190" cy="461665"/>
            <a:chOff x="4143372" y="2610145"/>
            <a:chExt cx="357190" cy="461665"/>
          </a:xfrm>
        </p:grpSpPr>
        <p:sp>
          <p:nvSpPr>
            <p:cNvPr id="4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2702642" y="1551940"/>
            <a:ext cx="357190" cy="461665"/>
            <a:chOff x="4143372" y="2610145"/>
            <a:chExt cx="357190" cy="461665"/>
          </a:xfrm>
        </p:grpSpPr>
        <p:sp>
          <p:nvSpPr>
            <p:cNvPr id="19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4427984" y="4618667"/>
            <a:ext cx="357190" cy="461665"/>
            <a:chOff x="4143372" y="2610145"/>
            <a:chExt cx="357190" cy="461665"/>
          </a:xfrm>
        </p:grpSpPr>
        <p:sp>
          <p:nvSpPr>
            <p:cNvPr id="46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149502" y="6146140"/>
            <a:ext cx="881498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Základní prohlížeče obrázků většinou neumožňují jejich úpravy, ale některé dokonalejší prohlížeče ano. Příkladem může být program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ACDSee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grpSp>
        <p:nvGrpSpPr>
          <p:cNvPr id="21" name="Skupina 20"/>
          <p:cNvGrpSpPr/>
          <p:nvPr/>
        </p:nvGrpSpPr>
        <p:grpSpPr>
          <a:xfrm>
            <a:off x="683568" y="5245035"/>
            <a:ext cx="357190" cy="461665"/>
            <a:chOff x="4143372" y="2610145"/>
            <a:chExt cx="357190" cy="461665"/>
          </a:xfrm>
        </p:grpSpPr>
        <p:sp>
          <p:nvSpPr>
            <p:cNvPr id="22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5138182" y="4762683"/>
            <a:ext cx="357190" cy="461665"/>
            <a:chOff x="4143372" y="2610145"/>
            <a:chExt cx="357190" cy="461665"/>
          </a:xfrm>
        </p:grpSpPr>
        <p:sp>
          <p:nvSpPr>
            <p:cNvPr id="25" name="Elipsa 1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PROGRAMY PRO MULTIMÉDIA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2928934"/>
            <a:ext cx="8429684" cy="132343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K čemu slouží program Windows Media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Player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Mohu pomocí Windows Media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Playeru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archivovat hudbu na CD?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K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čemu slouží program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Prohlížeč fotografií?</a:t>
            </a: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Mohu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pomocí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programu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Prohlížeč fotografií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upravovat obrázky?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697901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Users\Palmexman\AppData\Local\Microsoft\Windows\Temporary Internet Files\Content.IE5\MP72EBGR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1412776"/>
            <a:ext cx="1857388" cy="1857388"/>
          </a:xfrm>
          <a:prstGeom prst="rect">
            <a:avLst/>
          </a:prstGeom>
          <a:noFill/>
        </p:spPr>
      </p:pic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1659</TotalTime>
  <Words>396</Words>
  <Application>Microsoft Office PowerPoint</Application>
  <PresentationFormat>Předvádění na obrazovce (4:3)</PresentationFormat>
  <Paragraphs>57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PROGRAMY PRO MULTIMÉDIA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233</cp:revision>
  <dcterms:created xsi:type="dcterms:W3CDTF">2013-01-16T20:09:48Z</dcterms:created>
  <dcterms:modified xsi:type="dcterms:W3CDTF">2015-07-16T20:03:39Z</dcterms:modified>
</cp:coreProperties>
</file>